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4DEA97-615B-4516-9907-C2B7B0C60DCE}" v="115" dt="2025-11-06T09:51:39.7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65" autoAdjust="0"/>
    <p:restoredTop sz="74088" autoAdjust="0"/>
  </p:normalViewPr>
  <p:slideViewPr>
    <p:cSldViewPr snapToGrid="0">
      <p:cViewPr>
        <p:scale>
          <a:sx n="52" d="100"/>
          <a:sy n="52" d="100"/>
        </p:scale>
        <p:origin x="85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毅 小池" userId="f90e67a6ab323e2e" providerId="LiveId" clId="{16FD61AD-12DD-4A86-A9A6-964AEE777362}"/>
    <pc:docChg chg="undo custSel addSld delSld modSld">
      <pc:chgData name="毅 小池" userId="f90e67a6ab323e2e" providerId="LiveId" clId="{16FD61AD-12DD-4A86-A9A6-964AEE777362}" dt="2025-11-06T09:51:51.073" v="499" actId="14100"/>
      <pc:docMkLst>
        <pc:docMk/>
      </pc:docMkLst>
      <pc:sldChg chg="addSp modSp mod modNotesTx">
        <pc:chgData name="毅 小池" userId="f90e67a6ab323e2e" providerId="LiveId" clId="{16FD61AD-12DD-4A86-A9A6-964AEE777362}" dt="2025-11-06T09:32:42.988" v="269" actId="20577"/>
        <pc:sldMkLst>
          <pc:docMk/>
          <pc:sldMk cId="1490879843" sldId="256"/>
        </pc:sldMkLst>
        <pc:spChg chg="mod">
          <ac:chgData name="毅 小池" userId="f90e67a6ab323e2e" providerId="LiveId" clId="{16FD61AD-12DD-4A86-A9A6-964AEE777362}" dt="2025-11-06T09:05:15.877" v="13" actId="1076"/>
          <ac:spMkLst>
            <pc:docMk/>
            <pc:sldMk cId="1490879843" sldId="256"/>
            <ac:spMk id="3" creationId="{5CDF7FFE-5930-8DB9-8A13-B18C55CC2E7A}"/>
          </ac:spMkLst>
        </pc:spChg>
        <pc:picChg chg="add mod">
          <ac:chgData name="毅 小池" userId="f90e67a6ab323e2e" providerId="LiveId" clId="{16FD61AD-12DD-4A86-A9A6-964AEE777362}" dt="2025-11-06T09:12:29.757" v="50" actId="14100"/>
          <ac:picMkLst>
            <pc:docMk/>
            <pc:sldMk cId="1490879843" sldId="256"/>
            <ac:picMk id="8" creationId="{E5529FCB-2D07-408D-6DAA-937443A73B43}"/>
          </ac:picMkLst>
        </pc:picChg>
      </pc:sldChg>
      <pc:sldChg chg="addSp delSp modSp new mod modNotesTx">
        <pc:chgData name="毅 小池" userId="f90e67a6ab323e2e" providerId="LiveId" clId="{16FD61AD-12DD-4A86-A9A6-964AEE777362}" dt="2025-11-06T09:32:00.276" v="261" actId="20577"/>
        <pc:sldMkLst>
          <pc:docMk/>
          <pc:sldMk cId="3589297155" sldId="257"/>
        </pc:sldMkLst>
        <pc:spChg chg="del">
          <ac:chgData name="毅 小池" userId="f90e67a6ab323e2e" providerId="LiveId" clId="{16FD61AD-12DD-4A86-A9A6-964AEE777362}" dt="2025-11-06T09:05:29.744" v="16" actId="478"/>
          <ac:spMkLst>
            <pc:docMk/>
            <pc:sldMk cId="3589297155" sldId="257"/>
            <ac:spMk id="2" creationId="{2923CAE3-DB6A-3B25-8590-BBD3CC6E8140}"/>
          </ac:spMkLst>
        </pc:spChg>
        <pc:spChg chg="del">
          <ac:chgData name="毅 小池" userId="f90e67a6ab323e2e" providerId="LiveId" clId="{16FD61AD-12DD-4A86-A9A6-964AEE777362}" dt="2025-11-06T09:05:28.042" v="15" actId="478"/>
          <ac:spMkLst>
            <pc:docMk/>
            <pc:sldMk cId="3589297155" sldId="257"/>
            <ac:spMk id="3" creationId="{05908DE7-4230-A39E-C305-CAF25432404C}"/>
          </ac:spMkLst>
        </pc:spChg>
        <pc:spChg chg="add mod">
          <ac:chgData name="毅 小池" userId="f90e67a6ab323e2e" providerId="LiveId" clId="{16FD61AD-12DD-4A86-A9A6-964AEE777362}" dt="2025-11-06T09:21:51.719" v="99" actId="403"/>
          <ac:spMkLst>
            <pc:docMk/>
            <pc:sldMk cId="3589297155" sldId="257"/>
            <ac:spMk id="4" creationId="{0F994CE9-2776-AD82-8F52-39437638797C}"/>
          </ac:spMkLst>
        </pc:spChg>
        <pc:spChg chg="add mod">
          <ac:chgData name="毅 小池" userId="f90e67a6ab323e2e" providerId="LiveId" clId="{16FD61AD-12DD-4A86-A9A6-964AEE777362}" dt="2025-11-06T09:28:23.727" v="141" actId="2085"/>
          <ac:spMkLst>
            <pc:docMk/>
            <pc:sldMk cId="3589297155" sldId="257"/>
            <ac:spMk id="5" creationId="{309F2BDF-AE2E-CA8F-9C85-975E4F48E4CC}"/>
          </ac:spMkLst>
        </pc:spChg>
      </pc:sldChg>
      <pc:sldChg chg="addSp modSp add mod modNotesTx">
        <pc:chgData name="毅 小池" userId="f90e67a6ab323e2e" providerId="LiveId" clId="{16FD61AD-12DD-4A86-A9A6-964AEE777362}" dt="2025-11-06T09:51:20.072" v="494" actId="14100"/>
        <pc:sldMkLst>
          <pc:docMk/>
          <pc:sldMk cId="3245045883" sldId="258"/>
        </pc:sldMkLst>
        <pc:spChg chg="mod">
          <ac:chgData name="毅 小池" userId="f90e67a6ab323e2e" providerId="LiveId" clId="{16FD61AD-12DD-4A86-A9A6-964AEE777362}" dt="2025-11-06T09:29:18.675" v="146" actId="113"/>
          <ac:spMkLst>
            <pc:docMk/>
            <pc:sldMk cId="3245045883" sldId="258"/>
            <ac:spMk id="4" creationId="{2430ECDA-1A6A-D7B5-20E8-6A800ABAD079}"/>
          </ac:spMkLst>
        </pc:spChg>
        <pc:spChg chg="mod">
          <ac:chgData name="毅 小池" userId="f90e67a6ab323e2e" providerId="LiveId" clId="{16FD61AD-12DD-4A86-A9A6-964AEE777362}" dt="2025-11-06T09:28:17.153" v="140" actId="2085"/>
          <ac:spMkLst>
            <pc:docMk/>
            <pc:sldMk cId="3245045883" sldId="258"/>
            <ac:spMk id="5" creationId="{9DAB0882-2C78-DABD-0644-749B75B77199}"/>
          </ac:spMkLst>
        </pc:spChg>
        <pc:graphicFrameChg chg="add mod">
          <ac:chgData name="毅 小池" userId="f90e67a6ab323e2e" providerId="LiveId" clId="{16FD61AD-12DD-4A86-A9A6-964AEE777362}" dt="2025-11-06T09:50:57.301" v="491"/>
          <ac:graphicFrameMkLst>
            <pc:docMk/>
            <pc:sldMk cId="3245045883" sldId="258"/>
            <ac:graphicFrameMk id="2" creationId="{78DAC290-F186-86F6-3EB2-45E4978C512C}"/>
          </ac:graphicFrameMkLst>
        </pc:graphicFrameChg>
        <pc:picChg chg="add mod">
          <ac:chgData name="毅 小池" userId="f90e67a6ab323e2e" providerId="LiveId" clId="{16FD61AD-12DD-4A86-A9A6-964AEE777362}" dt="2025-11-06T09:50:57.301" v="491"/>
          <ac:picMkLst>
            <pc:docMk/>
            <pc:sldMk cId="3245045883" sldId="258"/>
            <ac:picMk id="3" creationId="{E275D017-93E7-1081-D763-11992DF11655}"/>
          </ac:picMkLst>
        </pc:picChg>
        <pc:picChg chg="add mod">
          <ac:chgData name="毅 小池" userId="f90e67a6ab323e2e" providerId="LiveId" clId="{16FD61AD-12DD-4A86-A9A6-964AEE777362}" dt="2025-11-06T09:51:20.072" v="494" actId="14100"/>
          <ac:picMkLst>
            <pc:docMk/>
            <pc:sldMk cId="3245045883" sldId="258"/>
            <ac:picMk id="6" creationId="{D609801C-7D03-A260-723F-06517C7EC64A}"/>
          </ac:picMkLst>
        </pc:picChg>
      </pc:sldChg>
      <pc:sldChg chg="add del">
        <pc:chgData name="毅 小池" userId="f90e67a6ab323e2e" providerId="LiveId" clId="{16FD61AD-12DD-4A86-A9A6-964AEE777362}" dt="2025-11-06T09:22:57.996" v="113" actId="47"/>
        <pc:sldMkLst>
          <pc:docMk/>
          <pc:sldMk cId="1744897908" sldId="259"/>
        </pc:sldMkLst>
      </pc:sldChg>
      <pc:sldChg chg="addSp modSp add del mod">
        <pc:chgData name="毅 小池" userId="f90e67a6ab323e2e" providerId="LiveId" clId="{16FD61AD-12DD-4A86-A9A6-964AEE777362}" dt="2025-11-06T09:51:51.073" v="499" actId="14100"/>
        <pc:sldMkLst>
          <pc:docMk/>
          <pc:sldMk cId="1330903556" sldId="260"/>
        </pc:sldMkLst>
        <pc:spChg chg="mod">
          <ac:chgData name="毅 小池" userId="f90e67a6ab323e2e" providerId="LiveId" clId="{16FD61AD-12DD-4A86-A9A6-964AEE777362}" dt="2025-11-06T09:33:54.841" v="276" actId="20577"/>
          <ac:spMkLst>
            <pc:docMk/>
            <pc:sldMk cId="1330903556" sldId="260"/>
            <ac:spMk id="4" creationId="{BA288C02-A841-01AD-2843-1880EE0947A3}"/>
          </ac:spMkLst>
        </pc:spChg>
        <pc:spChg chg="mod">
          <ac:chgData name="毅 小池" userId="f90e67a6ab323e2e" providerId="LiveId" clId="{16FD61AD-12DD-4A86-A9A6-964AEE777362}" dt="2025-11-06T09:28:30.682" v="142" actId="2085"/>
          <ac:spMkLst>
            <pc:docMk/>
            <pc:sldMk cId="1330903556" sldId="260"/>
            <ac:spMk id="5" creationId="{5FC04749-7622-A874-A9DA-B1ECC0E1EAC1}"/>
          </ac:spMkLst>
        </pc:spChg>
        <pc:picChg chg="add mod">
          <ac:chgData name="毅 小池" userId="f90e67a6ab323e2e" providerId="LiveId" clId="{16FD61AD-12DD-4A86-A9A6-964AEE777362}" dt="2025-11-06T09:51:51.073" v="499" actId="14100"/>
          <ac:picMkLst>
            <pc:docMk/>
            <pc:sldMk cId="1330903556" sldId="260"/>
            <ac:picMk id="2" creationId="{603C98B6-AAC4-FA66-AA9F-30A739936A9F}"/>
          </ac:picMkLst>
        </pc:picChg>
      </pc:sldChg>
      <pc:sldChg chg="modSp add del mod">
        <pc:chgData name="毅 小池" userId="f90e67a6ab323e2e" providerId="LiveId" clId="{16FD61AD-12DD-4A86-A9A6-964AEE777362}" dt="2025-11-06T09:46:10.651" v="490" actId="47"/>
        <pc:sldMkLst>
          <pc:docMk/>
          <pc:sldMk cId="1510111599" sldId="261"/>
        </pc:sldMkLst>
        <pc:spChg chg="mod">
          <ac:chgData name="毅 小池" userId="f90e67a6ab323e2e" providerId="LiveId" clId="{16FD61AD-12DD-4A86-A9A6-964AEE777362}" dt="2025-11-06T09:28:42.661" v="144" actId="2085"/>
          <ac:spMkLst>
            <pc:docMk/>
            <pc:sldMk cId="1510111599" sldId="261"/>
            <ac:spMk id="5" creationId="{2DE74B66-0F39-7D24-C22B-A698DA8781A4}"/>
          </ac:spMkLst>
        </pc:spChg>
      </pc:sldChg>
      <pc:sldChg chg="addSp modSp add mod">
        <pc:chgData name="毅 小池" userId="f90e67a6ab323e2e" providerId="LiveId" clId="{16FD61AD-12DD-4A86-A9A6-964AEE777362}" dt="2025-11-06T09:51:26.808" v="495"/>
        <pc:sldMkLst>
          <pc:docMk/>
          <pc:sldMk cId="488429472" sldId="262"/>
        </pc:sldMkLst>
        <pc:spChg chg="mod">
          <ac:chgData name="毅 小池" userId="f90e67a6ab323e2e" providerId="LiveId" clId="{16FD61AD-12DD-4A86-A9A6-964AEE777362}" dt="2025-11-06T09:29:42.538" v="171" actId="403"/>
          <ac:spMkLst>
            <pc:docMk/>
            <pc:sldMk cId="488429472" sldId="262"/>
            <ac:spMk id="4" creationId="{CB176AC9-C1EF-FD0B-CA06-08B61E91C618}"/>
          </ac:spMkLst>
        </pc:spChg>
        <pc:spChg chg="mod">
          <ac:chgData name="毅 小池" userId="f90e67a6ab323e2e" providerId="LiveId" clId="{16FD61AD-12DD-4A86-A9A6-964AEE777362}" dt="2025-11-06T09:28:11.505" v="139" actId="2085"/>
          <ac:spMkLst>
            <pc:docMk/>
            <pc:sldMk cId="488429472" sldId="262"/>
            <ac:spMk id="5" creationId="{140AEDD1-FB3D-5800-5A18-A8A92AFBD4C1}"/>
          </ac:spMkLst>
        </pc:spChg>
        <pc:picChg chg="add mod">
          <ac:chgData name="毅 小池" userId="f90e67a6ab323e2e" providerId="LiveId" clId="{16FD61AD-12DD-4A86-A9A6-964AEE777362}" dt="2025-11-06T09:51:26.808" v="495"/>
          <ac:picMkLst>
            <pc:docMk/>
            <pc:sldMk cId="488429472" sldId="262"/>
            <ac:picMk id="2" creationId="{181FF5AE-482E-227B-4D01-F534C5112352}"/>
          </ac:picMkLst>
        </pc:picChg>
      </pc:sldChg>
      <pc:sldChg chg="addSp modSp add mod modNotesTx">
        <pc:chgData name="毅 小池" userId="f90e67a6ab323e2e" providerId="LiveId" clId="{16FD61AD-12DD-4A86-A9A6-964AEE777362}" dt="2025-11-06T09:45:34.508" v="489" actId="1076"/>
        <pc:sldMkLst>
          <pc:docMk/>
          <pc:sldMk cId="3529657154" sldId="263"/>
        </pc:sldMkLst>
        <pc:spChg chg="mod">
          <ac:chgData name="毅 小池" userId="f90e67a6ab323e2e" providerId="LiveId" clId="{16FD61AD-12DD-4A86-A9A6-964AEE777362}" dt="2025-11-06T09:35:52.490" v="357"/>
          <ac:spMkLst>
            <pc:docMk/>
            <pc:sldMk cId="3529657154" sldId="263"/>
            <ac:spMk id="4" creationId="{D8EC80BF-0B04-BA66-9D3B-88E1B5678A8F}"/>
          </ac:spMkLst>
        </pc:spChg>
        <pc:spChg chg="mod">
          <ac:chgData name="毅 小池" userId="f90e67a6ab323e2e" providerId="LiveId" clId="{16FD61AD-12DD-4A86-A9A6-964AEE777362}" dt="2025-11-06T09:28:35.873" v="143" actId="2085"/>
          <ac:spMkLst>
            <pc:docMk/>
            <pc:sldMk cId="3529657154" sldId="263"/>
            <ac:spMk id="5" creationId="{E4C7D0DA-BB9B-D2F9-5BA2-F4050C31ADDD}"/>
          </ac:spMkLst>
        </pc:spChg>
        <pc:graphicFrameChg chg="add mod modGraphic">
          <ac:chgData name="毅 小池" userId="f90e67a6ab323e2e" providerId="LiveId" clId="{16FD61AD-12DD-4A86-A9A6-964AEE777362}" dt="2025-11-06T09:43:12.605" v="440" actId="113"/>
          <ac:graphicFrameMkLst>
            <pc:docMk/>
            <pc:sldMk cId="3529657154" sldId="263"/>
            <ac:graphicFrameMk id="2" creationId="{7125D4AE-E096-7F51-F6A3-C321E5A48AC0}"/>
          </ac:graphicFrameMkLst>
        </pc:graphicFrameChg>
        <pc:graphicFrameChg chg="add mod">
          <ac:chgData name="毅 小池" userId="f90e67a6ab323e2e" providerId="LiveId" clId="{16FD61AD-12DD-4A86-A9A6-964AEE777362}" dt="2025-11-06T09:36:51.848" v="369"/>
          <ac:graphicFrameMkLst>
            <pc:docMk/>
            <pc:sldMk cId="3529657154" sldId="263"/>
            <ac:graphicFrameMk id="3" creationId="{FF9B2DCF-37A9-B8E8-41F7-23375574FEB7}"/>
          </ac:graphicFrameMkLst>
        </pc:graphicFrameChg>
        <pc:graphicFrameChg chg="add mod">
          <ac:chgData name="毅 小池" userId="f90e67a6ab323e2e" providerId="LiveId" clId="{16FD61AD-12DD-4A86-A9A6-964AEE777362}" dt="2025-11-06T09:37:02.137" v="372"/>
          <ac:graphicFrameMkLst>
            <pc:docMk/>
            <pc:sldMk cId="3529657154" sldId="263"/>
            <ac:graphicFrameMk id="6" creationId="{95596384-C20E-CE8D-509E-5F7922DE229A}"/>
          </ac:graphicFrameMkLst>
        </pc:graphicFrameChg>
        <pc:picChg chg="add mod">
          <ac:chgData name="毅 小池" userId="f90e67a6ab323e2e" providerId="LiveId" clId="{16FD61AD-12DD-4A86-A9A6-964AEE777362}" dt="2025-11-06T09:45:34.508" v="489" actId="1076"/>
          <ac:picMkLst>
            <pc:docMk/>
            <pc:sldMk cId="3529657154" sldId="263"/>
            <ac:picMk id="8" creationId="{D1425D99-A80C-2FDF-6F30-1FFFE44FE6D8}"/>
          </ac:picMkLst>
        </pc:picChg>
        <pc:picChg chg="add mod">
          <ac:chgData name="毅 小池" userId="f90e67a6ab323e2e" providerId="LiveId" clId="{16FD61AD-12DD-4A86-A9A6-964AEE777362}" dt="2025-11-06T09:45:28.520" v="488" actId="1076"/>
          <ac:picMkLst>
            <pc:docMk/>
            <pc:sldMk cId="3529657154" sldId="263"/>
            <ac:picMk id="10" creationId="{147A0499-8B97-8B24-3247-E92FB08D2CA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45D7-395E-4EF5-8ABC-4AE5FBC6D3E3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0C673-DBFE-4B5D-9D91-6A275E6A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10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レッスン１タイトル：パソコンとスマホを上手に使おう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66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今日のレッスンのポイント</a:t>
            </a:r>
            <a:endParaRPr lang="en-US" altLang="ja-JP" dirty="0"/>
          </a:p>
          <a:p>
            <a:r>
              <a:rPr lang="en-US" altLang="ja-JP" dirty="0"/>
              <a:t>1️⃣ </a:t>
            </a:r>
            <a:r>
              <a:rPr lang="ja-JP" altLang="en-US" dirty="0"/>
              <a:t>スマホは仕事を助けます</a:t>
            </a:r>
          </a:p>
          <a:p>
            <a:r>
              <a:rPr lang="en-US" altLang="ja-JP" dirty="0"/>
              <a:t>2️⃣ </a:t>
            </a:r>
            <a:r>
              <a:rPr lang="ja-JP" altLang="en-US" dirty="0"/>
              <a:t>メインの仕事はパソコンでしましょう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496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b="1" dirty="0"/>
              <a:t>主な考え方：</a:t>
            </a:r>
            <a:br>
              <a:rPr lang="ja-JP" altLang="en-US" dirty="0"/>
            </a:br>
            <a:r>
              <a:rPr lang="ja-JP" altLang="en-US" dirty="0"/>
              <a:t>スマホのいちばんの特徴は「持ち運びやすさ（ポータビリティ）」です。</a:t>
            </a:r>
            <a:br>
              <a:rPr lang="ja-JP" altLang="en-US" dirty="0"/>
            </a:br>
            <a:r>
              <a:rPr lang="ja-JP" altLang="en-US" dirty="0"/>
              <a:t>スマホは簡単に持ち運ぶことができます。</a:t>
            </a:r>
            <a:br>
              <a:rPr lang="ja-JP" altLang="en-US" dirty="0"/>
            </a:br>
            <a:r>
              <a:rPr lang="ja-JP" altLang="en-US" dirty="0"/>
              <a:t>スマホとパソコンを組み合わせると、仕事をよりスムーズに進めることができます。</a:t>
            </a:r>
            <a:br>
              <a:rPr lang="ja-JP" altLang="en-US" dirty="0"/>
            </a:br>
            <a:r>
              <a:rPr lang="ja-JP" altLang="en-US" dirty="0"/>
              <a:t>両方をうまく使うことで、より効率的に働くことができます。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265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/>
              <a:t>レッスンのポイント：</a:t>
            </a:r>
            <a:br>
              <a:rPr lang="ja-JP" altLang="en-US" dirty="0"/>
            </a:br>
            <a:r>
              <a:rPr lang="ja-JP" altLang="en-US" dirty="0"/>
              <a:t>・</a:t>
            </a:r>
            <a:r>
              <a:rPr lang="en-US" altLang="ja-JP" dirty="0"/>
              <a:t> </a:t>
            </a:r>
            <a:r>
              <a:rPr lang="ja-JP" altLang="en-US" dirty="0"/>
              <a:t>スマホは仕事を助けます。</a:t>
            </a:r>
            <a:br>
              <a:rPr lang="ja-JP" altLang="en-US" dirty="0"/>
            </a:br>
            <a:r>
              <a:rPr lang="ja-JP" altLang="en-US" dirty="0"/>
              <a:t>・</a:t>
            </a:r>
            <a:r>
              <a:rPr lang="en-US" altLang="ja-JP" dirty="0"/>
              <a:t> </a:t>
            </a:r>
            <a:r>
              <a:rPr lang="ja-JP" altLang="en-US" dirty="0"/>
              <a:t>メインの仕事はパソコンで行いましょう。</a:t>
            </a:r>
            <a:br>
              <a:rPr lang="ja-JP" altLang="en-US" dirty="0"/>
            </a:br>
            <a:r>
              <a:rPr lang="ja-JP" altLang="en-US" dirty="0"/>
              <a:t>・</a:t>
            </a:r>
            <a:r>
              <a:rPr lang="en-US" altLang="ja-JP" dirty="0"/>
              <a:t> </a:t>
            </a:r>
            <a:r>
              <a:rPr lang="ja-JP" altLang="en-US" dirty="0"/>
              <a:t>スマホは持ち運びが簡単です。</a:t>
            </a:r>
            <a:br>
              <a:rPr lang="ja-JP" altLang="en-US" dirty="0"/>
            </a:br>
            <a:r>
              <a:rPr lang="ja-JP" altLang="en-US" dirty="0"/>
              <a:t>・</a:t>
            </a:r>
            <a:r>
              <a:rPr lang="en-US" altLang="ja-JP" dirty="0"/>
              <a:t> </a:t>
            </a:r>
            <a:r>
              <a:rPr lang="ja-JP" altLang="en-US" dirty="0"/>
              <a:t>両方を使うと仕事がうまくいきます。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947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b="1" dirty="0"/>
              <a:t>主な考え方：</a:t>
            </a:r>
            <a:br>
              <a:rPr lang="ja-JP" altLang="en-US" dirty="0"/>
            </a:br>
            <a:r>
              <a:rPr lang="ja-JP" altLang="en-US" dirty="0"/>
              <a:t>事務作業を効率よく行うには、スマホよりパソコンが適しています。</a:t>
            </a:r>
            <a:br>
              <a:rPr lang="ja-JP" altLang="en-US" dirty="0"/>
            </a:br>
            <a:r>
              <a:rPr lang="ja-JP" altLang="en-US" dirty="0"/>
              <a:t>パソコンはタイピングやスピードの必要な作業に向いています。</a:t>
            </a:r>
            <a:br>
              <a:rPr lang="ja-JP" altLang="en-US" dirty="0"/>
            </a:br>
            <a:r>
              <a:rPr lang="ja-JP" altLang="en-US" dirty="0"/>
              <a:t>事務作業をするときは、パソコンを使うようにしましょう。</a:t>
            </a:r>
          </a:p>
          <a:p>
            <a:r>
              <a:rPr lang="ja-JP" altLang="en-US" b="1" dirty="0"/>
              <a:t>レッスンのポイント：</a:t>
            </a:r>
            <a:br>
              <a:rPr lang="ja-JP" altLang="en-US" dirty="0"/>
            </a:br>
            <a:r>
              <a:rPr lang="ja-JP" altLang="en-US" dirty="0"/>
              <a:t>事務作業には、スマホよりパソコンが向いています。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370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b="1" dirty="0"/>
              <a:t>スマートフォン</a:t>
            </a:r>
            <a:endParaRPr lang="ja-JP" altLang="en-US" dirty="0"/>
          </a:p>
          <a:p>
            <a:r>
              <a:rPr lang="ja-JP" altLang="en-US" dirty="0"/>
              <a:t>・操作が簡単</a:t>
            </a:r>
          </a:p>
          <a:p>
            <a:r>
              <a:rPr lang="ja-JP" altLang="en-US" dirty="0"/>
              <a:t>・動画やウェブサイトの閲覧が簡単</a:t>
            </a:r>
          </a:p>
          <a:p>
            <a:r>
              <a:rPr lang="ja-JP" altLang="en-US" dirty="0"/>
              <a:t>・どこでも電話やインターネットが使える</a:t>
            </a:r>
          </a:p>
          <a:p>
            <a:r>
              <a:rPr lang="ja-JP" altLang="en-US" dirty="0"/>
              <a:t>・ユーザーの状態を把握しやすく、コミュニケーションや健康管理に利用できる</a:t>
            </a:r>
          </a:p>
          <a:p>
            <a:r>
              <a:rPr lang="ja-JP" altLang="en-US" dirty="0"/>
              <a:t>→空き時間や移動中に作業するのに向いている</a:t>
            </a:r>
          </a:p>
          <a:p>
            <a:r>
              <a:rPr lang="ja-JP" altLang="en-US" b="1" dirty="0"/>
              <a:t>パソコン</a:t>
            </a:r>
            <a:endParaRPr lang="ja-JP" altLang="en-US" dirty="0"/>
          </a:p>
          <a:p>
            <a:r>
              <a:rPr lang="ja-JP" altLang="en-US" dirty="0"/>
              <a:t>・複雑な作業に対応しやすい</a:t>
            </a:r>
          </a:p>
          <a:p>
            <a:r>
              <a:rPr lang="ja-JP" altLang="en-US" dirty="0"/>
              <a:t>・キーボードで素早く大量の文字入力が可能</a:t>
            </a:r>
          </a:p>
          <a:p>
            <a:r>
              <a:rPr lang="ja-JP" altLang="en-US" dirty="0"/>
              <a:t>・ネットワークを使い、複数人での共同作業に向いている</a:t>
            </a:r>
          </a:p>
          <a:p>
            <a:r>
              <a:rPr lang="ja-JP" altLang="en-US" dirty="0"/>
              <a:t>→会社や学校で集中して作業するのに向いている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087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ixnio.com/ja/%E4%B8%96%E7%95%8C%E3%81%AE%E3%83%95%E3%83%A9%E3%82%B0/%E3%82%A4%E3%82%BF%E3%83%AA%E3%82%A2%E5%9B%BD%E6%97%97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60174F-4601-BEA0-2287-BB2EE0783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294" y="688026"/>
            <a:ext cx="11293412" cy="2387600"/>
          </a:xfrm>
        </p:spPr>
        <p:txBody>
          <a:bodyPr anchor="ctr">
            <a:normAutofit/>
          </a:bodyPr>
          <a:lstStyle/>
          <a:p>
            <a:pPr algn="ctr"/>
            <a: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Digital Skills Journey: </a:t>
            </a:r>
            <a:b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Step by Step</a:t>
            </a:r>
            <a:endParaRPr kumimoji="1" lang="ja-JP" alt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CDF7FFE-5930-8DB9-8A13-B18C55CC2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1892" y="2915316"/>
            <a:ext cx="9348216" cy="1734118"/>
          </a:xfrm>
          <a:solidFill>
            <a:schemeClr val="tx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 lnSpcReduction="10000"/>
          </a:bodyPr>
          <a:lstStyle/>
          <a:p>
            <a:r>
              <a:rPr lang="en-US" altLang="ja-JP" sz="4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Lesson 1 Title:</a:t>
            </a:r>
            <a:r>
              <a:rPr lang="en-US" altLang="ja-JP" sz="4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en-US" altLang="ja-JP" sz="4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Using PC and Smartphone Wisely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00A4B92-50FD-A471-6D97-166128335B41}"/>
              </a:ext>
            </a:extLst>
          </p:cNvPr>
          <p:cNvSpPr txBox="1"/>
          <p:nvPr/>
        </p:nvSpPr>
        <p:spPr>
          <a:xfrm>
            <a:off x="6684264" y="5503445"/>
            <a:ext cx="53492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b="1" dirty="0"/>
              <a:t>Digital Skills Journey: Step by Step</a:t>
            </a:r>
            <a:br>
              <a:rPr lang="en-US" altLang="ja-JP" dirty="0"/>
            </a:br>
            <a:r>
              <a:rPr lang="en-US" altLang="ja-JP" i="1" dirty="0"/>
              <a:t>Developed by </a:t>
            </a:r>
            <a:r>
              <a:rPr lang="en-US" altLang="ja-JP" i="1" dirty="0" err="1"/>
              <a:t>Tsuyoki</a:t>
            </a:r>
            <a:r>
              <a:rPr lang="en-US" altLang="ja-JP" i="1" dirty="0"/>
              <a:t> Koike (JICA Volunteer, South Africa)</a:t>
            </a:r>
            <a:endParaRPr lang="en-US" altLang="ja-JP" dirty="0"/>
          </a:p>
          <a:p>
            <a:pPr>
              <a:buNone/>
            </a:pPr>
            <a:r>
              <a:rPr lang="en-US" altLang="ja-JP" b="1" dirty="0"/>
              <a:t>License:</a:t>
            </a:r>
            <a:r>
              <a:rPr lang="en-US" altLang="ja-JP" dirty="0"/>
              <a:t> Creative Commons Attribution 4.0 (CC BY 4.0)</a:t>
            </a:r>
            <a:br>
              <a:rPr lang="en-US" altLang="ja-JP" dirty="0"/>
            </a:br>
            <a:r>
              <a:rPr lang="en-US" altLang="ja-JP" i="1" dirty="0"/>
              <a:t>Free to use, copy, and share for educational purposes.</a:t>
            </a:r>
            <a:endParaRPr lang="en-US" altLang="ja-JP" dirty="0"/>
          </a:p>
        </p:txBody>
      </p:sp>
      <p:pic>
        <p:nvPicPr>
          <p:cNvPr id="8" name="図 7" descr="グラフ, バブル チャート&#10;&#10;AI 生成コンテンツは誤りを含む可能性があります。">
            <a:extLst>
              <a:ext uri="{FF2B5EF4-FFF2-40B4-BE49-F238E27FC236}">
                <a16:creationId xmlns:a16="http://schemas.microsoft.com/office/drawing/2014/main" id="{E5529FCB-2D07-408D-6DAA-937443A73B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130261" y="5557326"/>
            <a:ext cx="1554003" cy="104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87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F994CE9-2776-AD82-8F52-39437638797C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6600" b="1" dirty="0"/>
              <a:t>Today’s Points:</a:t>
            </a:r>
            <a:br>
              <a:rPr lang="en-US" altLang="ja-JP" sz="6600" dirty="0"/>
            </a:br>
            <a:r>
              <a:rPr lang="en-US" altLang="ja-JP" sz="6600" dirty="0"/>
              <a:t>1️⃣ Smartphone helps your work.</a:t>
            </a:r>
            <a:br>
              <a:rPr lang="en-US" altLang="ja-JP" sz="6600" dirty="0"/>
            </a:br>
            <a:r>
              <a:rPr lang="en-US" altLang="ja-JP" sz="6600" dirty="0"/>
              <a:t>2️⃣ Use PC for main work.</a:t>
            </a:r>
            <a:endParaRPr lang="en-US" altLang="ja-JP" sz="6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309F2BDF-AE2E-CA8F-9C85-975E4F48E4CC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1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PC and Smartphone Wisely</a:t>
            </a:r>
          </a:p>
        </p:txBody>
      </p:sp>
    </p:spTree>
    <p:extLst>
      <p:ext uri="{BB962C8B-B14F-4D97-AF65-F5344CB8AC3E}">
        <p14:creationId xmlns:p14="http://schemas.microsoft.com/office/powerpoint/2010/main" val="3589297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EA46-6A1F-C2D1-67D9-CAF62590C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30ECDA-1A6A-D7B5-20E8-6A800ABAD079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1️⃣ Smartphone helps your work.</a:t>
            </a:r>
          </a:p>
          <a:p>
            <a:endParaRPr lang="en-US" altLang="ja-JP" sz="4000" dirty="0"/>
          </a:p>
          <a:p>
            <a:r>
              <a:rPr lang="en-US" altLang="ja-JP" sz="4800" b="1" dirty="0"/>
              <a:t>Main Idea:</a:t>
            </a:r>
          </a:p>
          <a:p>
            <a:r>
              <a:rPr lang="en-US" altLang="ja-JP" sz="4800" dirty="0"/>
              <a:t>The best point of a smartphone is portability.</a:t>
            </a:r>
            <a:br>
              <a:rPr lang="en-US" altLang="ja-JP" sz="4800" dirty="0"/>
            </a:br>
            <a:r>
              <a:rPr lang="en-US" altLang="ja-JP" sz="4800" dirty="0"/>
              <a:t>A smartphone is easy to carry.</a:t>
            </a:r>
            <a:br>
              <a:rPr lang="en-US" altLang="ja-JP" sz="4800" dirty="0"/>
            </a:br>
            <a:r>
              <a:rPr lang="en-US" altLang="ja-JP" sz="4800" dirty="0"/>
              <a:t>Using both a smartphone and a PC makes work smoother.</a:t>
            </a:r>
            <a:br>
              <a:rPr lang="en-US" altLang="ja-JP" sz="4800" dirty="0"/>
            </a:br>
            <a:r>
              <a:rPr lang="en-US" altLang="ja-JP" sz="4800" dirty="0"/>
              <a:t>Use both smartphone and PC to work well.</a:t>
            </a:r>
          </a:p>
          <a:p>
            <a:endParaRPr lang="en-US" altLang="ja-JP" sz="4000" dirty="0"/>
          </a:p>
          <a:p>
            <a:endParaRPr kumimoji="1" lang="ja-JP" altLang="en-US" sz="4000" dirty="0"/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9DAB0882-2C78-DABD-0644-749B75B77199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1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PC and Smartphone Wisely</a:t>
            </a:r>
          </a:p>
        </p:txBody>
      </p:sp>
      <p:pic>
        <p:nvPicPr>
          <p:cNvPr id="6" name="グラフィックス 5" descr="チェックイン 枠線">
            <a:extLst>
              <a:ext uri="{FF2B5EF4-FFF2-40B4-BE49-F238E27FC236}">
                <a16:creationId xmlns:a16="http://schemas.microsoft.com/office/drawing/2014/main" id="{D609801C-7D03-A260-723F-06517C7EC6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7777" y="584605"/>
            <a:ext cx="1194767" cy="119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045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44813-A9D9-6BF0-5CC7-445B06FD0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B176AC9-C1EF-FD0B-CA06-08B61E91C618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1️⃣ Smartphone helps your work.</a:t>
            </a:r>
          </a:p>
          <a:p>
            <a:endParaRPr lang="en-US" altLang="ja-JP" sz="4000" dirty="0"/>
          </a:p>
          <a:p>
            <a:r>
              <a:rPr lang="en-US" altLang="ja-JP" sz="6000" b="1" dirty="0"/>
              <a:t>Lesson Points:</a:t>
            </a:r>
            <a:br>
              <a:rPr lang="en-US" altLang="ja-JP" sz="6000" dirty="0"/>
            </a:br>
            <a:r>
              <a:rPr lang="ja-JP" altLang="en-US" sz="6000" dirty="0"/>
              <a:t>・</a:t>
            </a:r>
            <a:r>
              <a:rPr lang="en-US" altLang="ja-JP" sz="6000" dirty="0"/>
              <a:t> Smartphone helps your work.</a:t>
            </a:r>
            <a:br>
              <a:rPr lang="en-US" altLang="ja-JP" sz="6000" dirty="0"/>
            </a:br>
            <a:r>
              <a:rPr lang="ja-JP" altLang="en-US" sz="6000" dirty="0"/>
              <a:t>・</a:t>
            </a:r>
            <a:r>
              <a:rPr lang="en-US" altLang="ja-JP" sz="6000" dirty="0"/>
              <a:t> Use PC for main work.</a:t>
            </a:r>
            <a:br>
              <a:rPr lang="en-US" altLang="ja-JP" sz="6000" dirty="0"/>
            </a:br>
            <a:r>
              <a:rPr lang="ja-JP" altLang="en-US" sz="6000" dirty="0"/>
              <a:t>・</a:t>
            </a:r>
            <a:r>
              <a:rPr lang="en-US" altLang="ja-JP" sz="6000" dirty="0"/>
              <a:t> Smartphone is easy to carry.</a:t>
            </a:r>
            <a:br>
              <a:rPr lang="en-US" altLang="ja-JP" sz="6000" dirty="0"/>
            </a:br>
            <a:r>
              <a:rPr lang="ja-JP" altLang="en-US" sz="6000" dirty="0"/>
              <a:t>・</a:t>
            </a:r>
            <a:r>
              <a:rPr lang="en-US" altLang="ja-JP" sz="6000" dirty="0"/>
              <a:t> Use both to work better.</a:t>
            </a:r>
          </a:p>
          <a:p>
            <a:endParaRPr kumimoji="1" lang="ja-JP" altLang="en-US" sz="4000" dirty="0"/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140AEDD1-FB3D-5800-5A18-A8A92AFBD4C1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1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PC and Smartphone Wisely</a:t>
            </a:r>
          </a:p>
        </p:txBody>
      </p:sp>
      <p:pic>
        <p:nvPicPr>
          <p:cNvPr id="2" name="グラフィックス 1" descr="チェックイン 枠線">
            <a:extLst>
              <a:ext uri="{FF2B5EF4-FFF2-40B4-BE49-F238E27FC236}">
                <a16:creationId xmlns:a16="http://schemas.microsoft.com/office/drawing/2014/main" id="{181FF5AE-482E-227B-4D01-F534C51123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7777" y="584605"/>
            <a:ext cx="1194767" cy="119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429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1CCEA-54DC-E1C3-9D5F-8B54249CF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288C02-A841-01AD-2843-1880EE0947A3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2️⃣ Use PC for main work.</a:t>
            </a:r>
          </a:p>
          <a:p>
            <a:endParaRPr kumimoji="1" lang="en-US" altLang="ja-JP" sz="4000" dirty="0"/>
          </a:p>
          <a:p>
            <a:r>
              <a:rPr lang="en-US" altLang="ja-JP" sz="4400" b="1" dirty="0"/>
              <a:t>Main Idea:</a:t>
            </a:r>
            <a:br>
              <a:rPr lang="en-US" altLang="ja-JP" sz="4400" dirty="0"/>
            </a:br>
            <a:r>
              <a:rPr lang="en-US" altLang="ja-JP" sz="4400" dirty="0"/>
              <a:t>For office work, a PC is better than a smartphone.</a:t>
            </a:r>
            <a:br>
              <a:rPr lang="en-US" altLang="ja-JP" sz="4400" dirty="0"/>
            </a:br>
            <a:r>
              <a:rPr lang="en-US" altLang="ja-JP" sz="4400" dirty="0"/>
              <a:t>A PC is good for typing and working fast.</a:t>
            </a:r>
            <a:br>
              <a:rPr lang="en-US" altLang="ja-JP" sz="4400" dirty="0"/>
            </a:br>
            <a:r>
              <a:rPr lang="en-US" altLang="ja-JP" sz="4400" dirty="0"/>
              <a:t>Use your PC to do office work efficiently.</a:t>
            </a:r>
          </a:p>
          <a:p>
            <a:endParaRPr lang="en-US" altLang="ja-JP" sz="4400" dirty="0"/>
          </a:p>
          <a:p>
            <a:r>
              <a:rPr lang="en-US" altLang="ja-JP" sz="4400" b="1" dirty="0"/>
              <a:t>Lesson Point:</a:t>
            </a:r>
            <a:br>
              <a:rPr lang="en-US" altLang="ja-JP" sz="4400" dirty="0"/>
            </a:br>
            <a:r>
              <a:rPr lang="en-US" altLang="ja-JP" sz="4400" dirty="0"/>
              <a:t>PC is better than smartphone for office work.</a:t>
            </a:r>
          </a:p>
          <a:p>
            <a:endParaRPr kumimoji="1" lang="ja-JP" altLang="en-US" sz="4000" dirty="0"/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5FC04749-7622-A874-A9DA-B1ECC0E1EAC1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1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PC and Smartphone Wisely</a:t>
            </a:r>
          </a:p>
        </p:txBody>
      </p:sp>
      <p:pic>
        <p:nvPicPr>
          <p:cNvPr id="2" name="グラフィックス 1" descr="イラストレーター 単色塗りつぶし">
            <a:extLst>
              <a:ext uri="{FF2B5EF4-FFF2-40B4-BE49-F238E27FC236}">
                <a16:creationId xmlns:a16="http://schemas.microsoft.com/office/drawing/2014/main" id="{603C98B6-AAC4-FA66-AA9F-30A739936A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03367" y="434339"/>
            <a:ext cx="1307964" cy="130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903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2ECB3-BABD-C25D-05DF-5A8D03036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8EC80BF-0B04-BA66-9D3B-88E1B5678A8F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3️⃣ Lesson Summary</a:t>
            </a:r>
            <a:endParaRPr kumimoji="1" lang="ja-JP" altLang="en-US" sz="4000" dirty="0"/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E4C7D0DA-BB9B-D2F9-5BA2-F4050C31ADDD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1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PC and Smartphone Wisely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125D4AE-E096-7F51-F6A3-C321E5A48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42010"/>
              </p:ext>
            </p:extLst>
          </p:nvPr>
        </p:nvGraphicFramePr>
        <p:xfrm>
          <a:off x="444842" y="1127438"/>
          <a:ext cx="1128172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0860">
                  <a:extLst>
                    <a:ext uri="{9D8B030D-6E8A-4147-A177-3AD203B41FA5}">
                      <a16:colId xmlns:a16="http://schemas.microsoft.com/office/drawing/2014/main" val="2668570466"/>
                    </a:ext>
                  </a:extLst>
                </a:gridCol>
                <a:gridCol w="5640860">
                  <a:extLst>
                    <a:ext uri="{9D8B030D-6E8A-4147-A177-3AD203B41FA5}">
                      <a16:colId xmlns:a16="http://schemas.microsoft.com/office/drawing/2014/main" val="1737360700"/>
                    </a:ext>
                  </a:extLst>
                </a:gridCol>
              </a:tblGrid>
              <a:tr h="5346513">
                <a:tc>
                  <a:txBody>
                    <a:bodyPr/>
                    <a:lstStyle/>
                    <a:p>
                      <a:r>
                        <a:rPr lang="en-US" altLang="ja-JP" sz="4000" b="1" dirty="0">
                          <a:solidFill>
                            <a:schemeClr val="bg1"/>
                          </a:solidFill>
                        </a:rPr>
                        <a:t>Smartphone</a:t>
                      </a:r>
                      <a:endParaRPr lang="en-US" altLang="ja-JP" sz="400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ja-JP" altLang="en-US" sz="2800" b="0" dirty="0">
                          <a:solidFill>
                            <a:schemeClr val="bg1"/>
                          </a:solidFill>
                        </a:rPr>
                        <a:t>・</a:t>
                      </a:r>
                      <a:r>
                        <a:rPr lang="en-US" altLang="ja-JP" sz="2800" b="0" dirty="0">
                          <a:solidFill>
                            <a:schemeClr val="bg1"/>
                          </a:solidFill>
                        </a:rPr>
                        <a:t>Easy to use</a:t>
                      </a:r>
                    </a:p>
                    <a:p>
                      <a:r>
                        <a:rPr lang="ja-JP" altLang="en-US" sz="2800" b="0" dirty="0">
                          <a:solidFill>
                            <a:schemeClr val="bg1"/>
                          </a:solidFill>
                        </a:rPr>
                        <a:t>・</a:t>
                      </a:r>
                      <a:r>
                        <a:rPr lang="en-US" altLang="ja-JP" sz="2800" b="0" dirty="0">
                          <a:solidFill>
                            <a:schemeClr val="bg1"/>
                          </a:solidFill>
                        </a:rPr>
                        <a:t>Easy to watch videos and browse websites</a:t>
                      </a:r>
                    </a:p>
                    <a:p>
                      <a:r>
                        <a:rPr lang="ja-JP" altLang="en-US" sz="2800" b="0" dirty="0">
                          <a:solidFill>
                            <a:schemeClr val="bg1"/>
                          </a:solidFill>
                        </a:rPr>
                        <a:t>・</a:t>
                      </a:r>
                      <a:r>
                        <a:rPr lang="en-US" altLang="ja-JP" sz="2800" b="0" dirty="0">
                          <a:solidFill>
                            <a:schemeClr val="bg1"/>
                          </a:solidFill>
                        </a:rPr>
                        <a:t>Can make calls and use the Internet anywhere</a:t>
                      </a:r>
                    </a:p>
                    <a:p>
                      <a:r>
                        <a:rPr lang="ja-JP" altLang="en-US" sz="2800" b="0" dirty="0">
                          <a:solidFill>
                            <a:schemeClr val="bg1"/>
                          </a:solidFill>
                        </a:rPr>
                        <a:t>・</a:t>
                      </a:r>
                      <a:r>
                        <a:rPr lang="en-US" altLang="ja-JP" sz="2800" b="0" dirty="0">
                          <a:solidFill>
                            <a:schemeClr val="bg1"/>
                          </a:solidFill>
                        </a:rPr>
                        <a:t>Good for communication and health management </a:t>
                      </a:r>
                      <a:r>
                        <a:rPr lang="ja-JP" altLang="en-US" sz="2800" b="0" dirty="0">
                          <a:solidFill>
                            <a:schemeClr val="bg1"/>
                          </a:solidFill>
                        </a:rPr>
                        <a:t>　　</a:t>
                      </a:r>
                      <a:r>
                        <a:rPr lang="en-US" altLang="ja-JP" sz="2800" b="0" dirty="0">
                          <a:solidFill>
                            <a:schemeClr val="bg1"/>
                          </a:solidFill>
                        </a:rPr>
                        <a:t>because it knows the user’s condition</a:t>
                      </a:r>
                    </a:p>
                    <a:p>
                      <a:r>
                        <a:rPr lang="ja-JP" altLang="en-US" sz="2800" b="0" dirty="0">
                          <a:solidFill>
                            <a:schemeClr val="bg1"/>
                          </a:solidFill>
                        </a:rPr>
                        <a:t>→</a:t>
                      </a:r>
                      <a:r>
                        <a:rPr lang="en-US" altLang="ja-JP" sz="2800" b="0" dirty="0">
                          <a:solidFill>
                            <a:schemeClr val="bg1"/>
                          </a:solidFill>
                        </a:rPr>
                        <a:t>Good for short work during free time or while traveling</a:t>
                      </a:r>
                    </a:p>
                    <a:p>
                      <a:endParaRPr kumimoji="1" lang="ja-JP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4000" b="1" dirty="0">
                          <a:solidFill>
                            <a:schemeClr val="bg1"/>
                          </a:solidFill>
                        </a:rPr>
                        <a:t>PC (Computer)</a:t>
                      </a:r>
                      <a:endParaRPr lang="en-US" altLang="ja-JP" sz="400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ja-JP" altLang="en-US" sz="2800" b="0" dirty="0">
                          <a:solidFill>
                            <a:schemeClr val="bg1"/>
                          </a:solidFill>
                        </a:rPr>
                        <a:t>・</a:t>
                      </a:r>
                      <a:r>
                        <a:rPr lang="en-US" altLang="ja-JP" sz="2800" b="0" dirty="0">
                          <a:solidFill>
                            <a:schemeClr val="bg1"/>
                          </a:solidFill>
                        </a:rPr>
                        <a:t>Good for complex work</a:t>
                      </a:r>
                    </a:p>
                    <a:p>
                      <a:r>
                        <a:rPr lang="ja-JP" altLang="en-US" sz="2800" b="0" dirty="0">
                          <a:solidFill>
                            <a:schemeClr val="bg1"/>
                          </a:solidFill>
                        </a:rPr>
                        <a:t>・</a:t>
                      </a:r>
                      <a:r>
                        <a:rPr lang="en-US" altLang="ja-JP" sz="2800" b="0" dirty="0">
                          <a:solidFill>
                            <a:schemeClr val="bg1"/>
                          </a:solidFill>
                        </a:rPr>
                        <a:t>Can type a lot of words quickly with a keyboard</a:t>
                      </a:r>
                    </a:p>
                    <a:p>
                      <a:r>
                        <a:rPr lang="ja-JP" altLang="en-US" sz="2800" b="0" dirty="0">
                          <a:solidFill>
                            <a:schemeClr val="bg1"/>
                          </a:solidFill>
                        </a:rPr>
                        <a:t>・</a:t>
                      </a:r>
                      <a:r>
                        <a:rPr lang="en-US" altLang="ja-JP" sz="2800" b="0" dirty="0">
                          <a:solidFill>
                            <a:schemeClr val="bg1"/>
                          </a:solidFill>
                        </a:rPr>
                        <a:t>Good for teamwork using a network</a:t>
                      </a:r>
                    </a:p>
                    <a:p>
                      <a:r>
                        <a:rPr lang="ja-JP" altLang="en-US" sz="2800" b="0" dirty="0">
                          <a:solidFill>
                            <a:schemeClr val="bg1"/>
                          </a:solidFill>
                        </a:rPr>
                        <a:t>→</a:t>
                      </a:r>
                      <a:r>
                        <a:rPr lang="en-US" altLang="ja-JP" sz="2800" b="0" dirty="0">
                          <a:solidFill>
                            <a:schemeClr val="bg1"/>
                          </a:solidFill>
                        </a:rPr>
                        <a:t>Good for focused work at school or office</a:t>
                      </a:r>
                    </a:p>
                    <a:p>
                      <a:endParaRPr kumimoji="1" lang="ja-JP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100393"/>
                  </a:ext>
                </a:extLst>
              </a:tr>
            </a:tbl>
          </a:graphicData>
        </a:graphic>
      </p:graphicFrame>
      <p:pic>
        <p:nvPicPr>
          <p:cNvPr id="8" name="グラフィックス 7" descr="チェックイン 枠線">
            <a:extLst>
              <a:ext uri="{FF2B5EF4-FFF2-40B4-BE49-F238E27FC236}">
                <a16:creationId xmlns:a16="http://schemas.microsoft.com/office/drawing/2014/main" id="{D1425D99-A80C-2FDF-6F30-1FFFE44FE6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68097" y="1177730"/>
            <a:ext cx="914400" cy="914400"/>
          </a:xfrm>
          <a:prstGeom prst="rect">
            <a:avLst/>
          </a:prstGeom>
        </p:spPr>
      </p:pic>
      <p:pic>
        <p:nvPicPr>
          <p:cNvPr id="10" name="グラフィックス 9" descr="イラストレーター 単色塗りつぶし">
            <a:extLst>
              <a:ext uri="{FF2B5EF4-FFF2-40B4-BE49-F238E27FC236}">
                <a16:creationId xmlns:a16="http://schemas.microsoft.com/office/drawing/2014/main" id="{147A0499-8B97-8B24-3247-E92FB08D2C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723935" y="112743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6571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回路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{F75C5AFB-B9D0-4C19-A728-5C0DADA6D6AE}TF6d5feb1e-e145-43f1-b745-cb4b54c5ee97bd6b6d4f-589ab73c143a</Template>
  <TotalTime>66</TotalTime>
  <Words>651</Words>
  <Application>Microsoft Office PowerPoint</Application>
  <PresentationFormat>ワイド画面</PresentationFormat>
  <Paragraphs>60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BIZ UDPゴシック</vt:lpstr>
      <vt:lpstr>HGP創英角ﾎﾟｯﾌﾟ体</vt:lpstr>
      <vt:lpstr>游ゴシック</vt:lpstr>
      <vt:lpstr>Arial</vt:lpstr>
      <vt:lpstr>Tw Cen MT</vt:lpstr>
      <vt:lpstr>回路</vt:lpstr>
      <vt:lpstr>Digital Skills Journey:  Step by Step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毅 小池</dc:creator>
  <cp:lastModifiedBy>毅 小池</cp:lastModifiedBy>
  <cp:revision>1</cp:revision>
  <dcterms:created xsi:type="dcterms:W3CDTF">2025-11-06T08:45:22Z</dcterms:created>
  <dcterms:modified xsi:type="dcterms:W3CDTF">2025-11-06T09:51:52Z</dcterms:modified>
</cp:coreProperties>
</file>