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DEA97-615B-4516-9907-C2B7B0C60DCE}" v="115" dt="2025-11-06T09:51:39.710"/>
    <p1510:client id="{D19101ED-D5C0-4C18-B2B1-477170939868}" v="111" dt="2025-11-07T09:30:01.1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65" autoAdjust="0"/>
    <p:restoredTop sz="74088" autoAdjust="0"/>
  </p:normalViewPr>
  <p:slideViewPr>
    <p:cSldViewPr snapToGrid="0">
      <p:cViewPr>
        <p:scale>
          <a:sx n="96" d="100"/>
          <a:sy n="96" d="100"/>
        </p:scale>
        <p:origin x="-145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毅 小池" userId="f90e67a6ab323e2e" providerId="LiveId" clId="{16FD61AD-12DD-4A86-A9A6-964AEE777362}"/>
    <pc:docChg chg="undo custSel addSld delSld modSld sldOrd">
      <pc:chgData name="毅 小池" userId="f90e67a6ab323e2e" providerId="LiveId" clId="{16FD61AD-12DD-4A86-A9A6-964AEE777362}" dt="2025-11-07T09:31:20.875" v="1403" actId="1076"/>
      <pc:docMkLst>
        <pc:docMk/>
      </pc:docMkLst>
      <pc:sldChg chg="addSp modSp mod modNotesTx">
        <pc:chgData name="毅 小池" userId="f90e67a6ab323e2e" providerId="LiveId" clId="{16FD61AD-12DD-4A86-A9A6-964AEE777362}" dt="2025-11-07T07:41:51.112" v="559" actId="20577"/>
        <pc:sldMkLst>
          <pc:docMk/>
          <pc:sldMk cId="1490879843" sldId="256"/>
        </pc:sldMkLst>
        <pc:spChg chg="mod">
          <ac:chgData name="毅 小池" userId="f90e67a6ab323e2e" providerId="LiveId" clId="{16FD61AD-12DD-4A86-A9A6-964AEE777362}" dt="2025-11-07T07:41:16.988" v="540" actId="403"/>
          <ac:spMkLst>
            <pc:docMk/>
            <pc:sldMk cId="1490879843" sldId="256"/>
            <ac:spMk id="3" creationId="{5CDF7FFE-5930-8DB9-8A13-B18C55CC2E7A}"/>
          </ac:spMkLst>
        </pc:spChg>
        <pc:picChg chg="add mod">
          <ac:chgData name="毅 小池" userId="f90e67a6ab323e2e" providerId="LiveId" clId="{16FD61AD-12DD-4A86-A9A6-964AEE777362}" dt="2025-11-06T09:12:29.757" v="50" actId="14100"/>
          <ac:picMkLst>
            <pc:docMk/>
            <pc:sldMk cId="1490879843" sldId="256"/>
            <ac:picMk id="8" creationId="{E5529FCB-2D07-408D-6DAA-937443A73B43}"/>
          </ac:picMkLst>
        </pc:picChg>
      </pc:sldChg>
      <pc:sldChg chg="addSp delSp modSp new mod modNotesTx">
        <pc:chgData name="毅 小池" userId="f90e67a6ab323e2e" providerId="LiveId" clId="{16FD61AD-12DD-4A86-A9A6-964AEE777362}" dt="2025-11-07T07:45:13.997" v="614" actId="20577"/>
        <pc:sldMkLst>
          <pc:docMk/>
          <pc:sldMk cId="3589297155" sldId="257"/>
        </pc:sldMkLst>
        <pc:spChg chg="del">
          <ac:chgData name="毅 小池" userId="f90e67a6ab323e2e" providerId="LiveId" clId="{16FD61AD-12DD-4A86-A9A6-964AEE777362}" dt="2025-11-06T09:05:29.744" v="16" actId="478"/>
          <ac:spMkLst>
            <pc:docMk/>
            <pc:sldMk cId="3589297155" sldId="257"/>
            <ac:spMk id="2" creationId="{2923CAE3-DB6A-3B25-8590-BBD3CC6E8140}"/>
          </ac:spMkLst>
        </pc:spChg>
        <pc:spChg chg="del">
          <ac:chgData name="毅 小池" userId="f90e67a6ab323e2e" providerId="LiveId" clId="{16FD61AD-12DD-4A86-A9A6-964AEE777362}" dt="2025-11-06T09:05:28.042" v="15" actId="478"/>
          <ac:spMkLst>
            <pc:docMk/>
            <pc:sldMk cId="3589297155" sldId="257"/>
            <ac:spMk id="3" creationId="{05908DE7-4230-A39E-C305-CAF25432404C}"/>
          </ac:spMkLst>
        </pc:spChg>
        <pc:spChg chg="add mod">
          <ac:chgData name="毅 小池" userId="f90e67a6ab323e2e" providerId="LiveId" clId="{16FD61AD-12DD-4A86-A9A6-964AEE777362}" dt="2025-11-07T07:43:36.972" v="563"/>
          <ac:spMkLst>
            <pc:docMk/>
            <pc:sldMk cId="3589297155" sldId="257"/>
            <ac:spMk id="4" creationId="{0F994CE9-2776-AD82-8F52-39437638797C}"/>
          </ac:spMkLst>
        </pc:spChg>
        <pc:spChg chg="add mod">
          <ac:chgData name="毅 小池" userId="f90e67a6ab323e2e" providerId="LiveId" clId="{16FD61AD-12DD-4A86-A9A6-964AEE777362}" dt="2025-11-07T07:45:13.997" v="614" actId="20577"/>
          <ac:spMkLst>
            <pc:docMk/>
            <pc:sldMk cId="3589297155" sldId="257"/>
            <ac:spMk id="5" creationId="{309F2BDF-AE2E-CA8F-9C85-975E4F48E4CC}"/>
          </ac:spMkLst>
        </pc:spChg>
      </pc:sldChg>
      <pc:sldChg chg="addSp delSp modSp add mod modNotesTx">
        <pc:chgData name="毅 小池" userId="f90e67a6ab323e2e" providerId="LiveId" clId="{16FD61AD-12DD-4A86-A9A6-964AEE777362}" dt="2025-11-07T07:56:13.578" v="673" actId="404"/>
        <pc:sldMkLst>
          <pc:docMk/>
          <pc:sldMk cId="3245045883" sldId="258"/>
        </pc:sldMkLst>
        <pc:spChg chg="add mod">
          <ac:chgData name="毅 小池" userId="f90e67a6ab323e2e" providerId="LiveId" clId="{16FD61AD-12DD-4A86-A9A6-964AEE777362}" dt="2025-11-07T07:45:23.517" v="615"/>
          <ac:spMkLst>
            <pc:docMk/>
            <pc:sldMk cId="3245045883" sldId="258"/>
            <ac:spMk id="2" creationId="{66777D4C-ACD5-48F6-39E7-F9D59384F3BC}"/>
          </ac:spMkLst>
        </pc:spChg>
        <pc:spChg chg="add mod">
          <ac:chgData name="毅 小池" userId="f90e67a6ab323e2e" providerId="LiveId" clId="{16FD61AD-12DD-4A86-A9A6-964AEE777362}" dt="2025-11-07T07:45:36.054" v="617" actId="571"/>
          <ac:spMkLst>
            <pc:docMk/>
            <pc:sldMk cId="3245045883" sldId="258"/>
            <ac:spMk id="3" creationId="{AB705D60-C582-CEA5-7562-224DE248F32F}"/>
          </ac:spMkLst>
        </pc:spChg>
        <pc:spChg chg="mod">
          <ac:chgData name="毅 小池" userId="f90e67a6ab323e2e" providerId="LiveId" clId="{16FD61AD-12DD-4A86-A9A6-964AEE777362}" dt="2025-11-07T07:56:13.578" v="673" actId="404"/>
          <ac:spMkLst>
            <pc:docMk/>
            <pc:sldMk cId="3245045883" sldId="258"/>
            <ac:spMk id="4" creationId="{2430ECDA-1A6A-D7B5-20E8-6A800ABAD079}"/>
          </ac:spMkLst>
        </pc:spChg>
        <pc:spChg chg="del mod">
          <ac:chgData name="毅 小池" userId="f90e67a6ab323e2e" providerId="LiveId" clId="{16FD61AD-12DD-4A86-A9A6-964AEE777362}" dt="2025-11-07T07:45:52.279" v="618" actId="478"/>
          <ac:spMkLst>
            <pc:docMk/>
            <pc:sldMk cId="3245045883" sldId="258"/>
            <ac:spMk id="5" creationId="{9DAB0882-2C78-DABD-0644-749B75B77199}"/>
          </ac:spMkLst>
        </pc:spChg>
        <pc:spChg chg="add mod">
          <ac:chgData name="毅 小池" userId="f90e67a6ab323e2e" providerId="LiveId" clId="{16FD61AD-12DD-4A86-A9A6-964AEE777362}" dt="2025-11-07T07:45:53.237" v="619"/>
          <ac:spMkLst>
            <pc:docMk/>
            <pc:sldMk cId="3245045883" sldId="258"/>
            <ac:spMk id="7" creationId="{755001B3-9A52-26A3-F183-65A39A7ED0AB}"/>
          </ac:spMkLst>
        </pc:spChg>
        <pc:graphicFrameChg chg="add mod">
          <ac:chgData name="毅 小池" userId="f90e67a6ab323e2e" providerId="LiveId" clId="{16FD61AD-12DD-4A86-A9A6-964AEE777362}" dt="2025-11-06T09:50:57.301" v="491"/>
          <ac:graphicFrameMkLst>
            <pc:docMk/>
            <pc:sldMk cId="3245045883" sldId="258"/>
            <ac:graphicFrameMk id="2" creationId="{78DAC290-F186-86F6-3EB2-45E4978C512C}"/>
          </ac:graphicFrameMkLst>
        </pc:graphicFrameChg>
        <pc:picChg chg="add mod">
          <ac:chgData name="毅 小池" userId="f90e67a6ab323e2e" providerId="LiveId" clId="{16FD61AD-12DD-4A86-A9A6-964AEE777362}" dt="2025-11-06T09:50:57.301" v="491"/>
          <ac:picMkLst>
            <pc:docMk/>
            <pc:sldMk cId="3245045883" sldId="258"/>
            <ac:picMk id="3" creationId="{E275D017-93E7-1081-D763-11992DF11655}"/>
          </ac:picMkLst>
        </pc:picChg>
        <pc:picChg chg="add del mod">
          <ac:chgData name="毅 小池" userId="f90e67a6ab323e2e" providerId="LiveId" clId="{16FD61AD-12DD-4A86-A9A6-964AEE777362}" dt="2025-11-07T07:43:58.615" v="565" actId="478"/>
          <ac:picMkLst>
            <pc:docMk/>
            <pc:sldMk cId="3245045883" sldId="258"/>
            <ac:picMk id="6" creationId="{D609801C-7D03-A260-723F-06517C7EC64A}"/>
          </ac:picMkLst>
        </pc:picChg>
      </pc:sldChg>
      <pc:sldChg chg="add del">
        <pc:chgData name="毅 小池" userId="f90e67a6ab323e2e" providerId="LiveId" clId="{16FD61AD-12DD-4A86-A9A6-964AEE777362}" dt="2025-11-06T09:22:57.996" v="113" actId="47"/>
        <pc:sldMkLst>
          <pc:docMk/>
          <pc:sldMk cId="1744897908" sldId="259"/>
        </pc:sldMkLst>
      </pc:sldChg>
      <pc:sldChg chg="modSp add mod modNotesTx">
        <pc:chgData name="毅 小池" userId="f90e67a6ab323e2e" providerId="LiveId" clId="{16FD61AD-12DD-4A86-A9A6-964AEE777362}" dt="2025-11-07T08:01:01.862" v="756" actId="404"/>
        <pc:sldMkLst>
          <pc:docMk/>
          <pc:sldMk cId="2238216663" sldId="259"/>
        </pc:sldMkLst>
        <pc:spChg chg="mod">
          <ac:chgData name="毅 小池" userId="f90e67a6ab323e2e" providerId="LiveId" clId="{16FD61AD-12DD-4A86-A9A6-964AEE777362}" dt="2025-11-07T08:01:01.862" v="756" actId="404"/>
          <ac:spMkLst>
            <pc:docMk/>
            <pc:sldMk cId="2238216663" sldId="259"/>
            <ac:spMk id="4" creationId="{4ACDF456-4BEE-4285-B6F6-15CC21E785D7}"/>
          </ac:spMkLst>
        </pc:spChg>
      </pc:sldChg>
      <pc:sldChg chg="addSp modSp add del mod">
        <pc:chgData name="毅 小池" userId="f90e67a6ab323e2e" providerId="LiveId" clId="{16FD61AD-12DD-4A86-A9A6-964AEE777362}" dt="2025-11-07T07:46:15.552" v="624" actId="47"/>
        <pc:sldMkLst>
          <pc:docMk/>
          <pc:sldMk cId="1330903556" sldId="260"/>
        </pc:sldMkLst>
        <pc:spChg chg="mod">
          <ac:chgData name="毅 小池" userId="f90e67a6ab323e2e" providerId="LiveId" clId="{16FD61AD-12DD-4A86-A9A6-964AEE777362}" dt="2025-11-06T09:33:54.841" v="276" actId="20577"/>
          <ac:spMkLst>
            <pc:docMk/>
            <pc:sldMk cId="1330903556" sldId="260"/>
            <ac:spMk id="4" creationId="{BA288C02-A841-01AD-2843-1880EE0947A3}"/>
          </ac:spMkLst>
        </pc:spChg>
        <pc:spChg chg="mod">
          <ac:chgData name="毅 小池" userId="f90e67a6ab323e2e" providerId="LiveId" clId="{16FD61AD-12DD-4A86-A9A6-964AEE777362}" dt="2025-11-06T09:28:30.682" v="142" actId="2085"/>
          <ac:spMkLst>
            <pc:docMk/>
            <pc:sldMk cId="1330903556" sldId="260"/>
            <ac:spMk id="5" creationId="{5FC04749-7622-A874-A9DA-B1ECC0E1EAC1}"/>
          </ac:spMkLst>
        </pc:spChg>
        <pc:picChg chg="add mod">
          <ac:chgData name="毅 小池" userId="f90e67a6ab323e2e" providerId="LiveId" clId="{16FD61AD-12DD-4A86-A9A6-964AEE777362}" dt="2025-11-06T09:51:51.073" v="499" actId="14100"/>
          <ac:picMkLst>
            <pc:docMk/>
            <pc:sldMk cId="1330903556" sldId="260"/>
            <ac:picMk id="2" creationId="{603C98B6-AAC4-FA66-AA9F-30A739936A9F}"/>
          </ac:picMkLst>
        </pc:picChg>
      </pc:sldChg>
      <pc:sldChg chg="modSp add mod ord modNotesTx">
        <pc:chgData name="毅 小池" userId="f90e67a6ab323e2e" providerId="LiveId" clId="{16FD61AD-12DD-4A86-A9A6-964AEE777362}" dt="2025-11-07T08:00:55.609" v="754"/>
        <pc:sldMkLst>
          <pc:docMk/>
          <pc:sldMk cId="2348368354" sldId="260"/>
        </pc:sldMkLst>
        <pc:spChg chg="mod">
          <ac:chgData name="毅 小池" userId="f90e67a6ab323e2e" providerId="LiveId" clId="{16FD61AD-12DD-4A86-A9A6-964AEE777362}" dt="2025-11-07T07:59:40.588" v="739" actId="404"/>
          <ac:spMkLst>
            <pc:docMk/>
            <pc:sldMk cId="2348368354" sldId="260"/>
            <ac:spMk id="4" creationId="{F2D2FF75-288A-FCBD-47E1-E758536B906C}"/>
          </ac:spMkLst>
        </pc:spChg>
      </pc:sldChg>
      <pc:sldChg chg="modSp add del mod">
        <pc:chgData name="毅 小池" userId="f90e67a6ab323e2e" providerId="LiveId" clId="{16FD61AD-12DD-4A86-A9A6-964AEE777362}" dt="2025-11-06T09:46:10.651" v="490" actId="47"/>
        <pc:sldMkLst>
          <pc:docMk/>
          <pc:sldMk cId="1510111599" sldId="261"/>
        </pc:sldMkLst>
        <pc:spChg chg="mod">
          <ac:chgData name="毅 小池" userId="f90e67a6ab323e2e" providerId="LiveId" clId="{16FD61AD-12DD-4A86-A9A6-964AEE777362}" dt="2025-11-06T09:28:42.661" v="144" actId="2085"/>
          <ac:spMkLst>
            <pc:docMk/>
            <pc:sldMk cId="1510111599" sldId="261"/>
            <ac:spMk id="5" creationId="{2DE74B66-0F39-7D24-C22B-A698DA8781A4}"/>
          </ac:spMkLst>
        </pc:spChg>
      </pc:sldChg>
      <pc:sldChg chg="modSp add mod ord modNotesTx">
        <pc:chgData name="毅 小池" userId="f90e67a6ab323e2e" providerId="LiveId" clId="{16FD61AD-12DD-4A86-A9A6-964AEE777362}" dt="2025-11-07T08:02:29.489" v="767" actId="20577"/>
        <pc:sldMkLst>
          <pc:docMk/>
          <pc:sldMk cId="2371484202" sldId="261"/>
        </pc:sldMkLst>
        <pc:spChg chg="mod">
          <ac:chgData name="毅 小池" userId="f90e67a6ab323e2e" providerId="LiveId" clId="{16FD61AD-12DD-4A86-A9A6-964AEE777362}" dt="2025-11-07T08:02:23.047" v="766" actId="403"/>
          <ac:spMkLst>
            <pc:docMk/>
            <pc:sldMk cId="2371484202" sldId="261"/>
            <ac:spMk id="4" creationId="{689352C3-B9B5-4F89-0DC9-F220A9B90BBD}"/>
          </ac:spMkLst>
        </pc:spChg>
      </pc:sldChg>
      <pc:sldChg chg="addSp delSp modSp add del mod">
        <pc:chgData name="毅 小池" userId="f90e67a6ab323e2e" providerId="LiveId" clId="{16FD61AD-12DD-4A86-A9A6-964AEE777362}" dt="2025-11-07T07:46:09.841" v="622" actId="47"/>
        <pc:sldMkLst>
          <pc:docMk/>
          <pc:sldMk cId="488429472" sldId="262"/>
        </pc:sldMkLst>
        <pc:spChg chg="add mod">
          <ac:chgData name="毅 小池" userId="f90e67a6ab323e2e" providerId="LiveId" clId="{16FD61AD-12DD-4A86-A9A6-964AEE777362}" dt="2025-11-07T07:45:59.765" v="621"/>
          <ac:spMkLst>
            <pc:docMk/>
            <pc:sldMk cId="488429472" sldId="262"/>
            <ac:spMk id="3" creationId="{7A3C0780-F33B-BAAE-E385-2181ADB7D05A}"/>
          </ac:spMkLst>
        </pc:spChg>
        <pc:spChg chg="mod">
          <ac:chgData name="毅 小池" userId="f90e67a6ab323e2e" providerId="LiveId" clId="{16FD61AD-12DD-4A86-A9A6-964AEE777362}" dt="2025-11-06T09:29:42.538" v="171" actId="403"/>
          <ac:spMkLst>
            <pc:docMk/>
            <pc:sldMk cId="488429472" sldId="262"/>
            <ac:spMk id="4" creationId="{CB176AC9-C1EF-FD0B-CA06-08B61E91C618}"/>
          </ac:spMkLst>
        </pc:spChg>
        <pc:spChg chg="del mod">
          <ac:chgData name="毅 小池" userId="f90e67a6ab323e2e" providerId="LiveId" clId="{16FD61AD-12DD-4A86-A9A6-964AEE777362}" dt="2025-11-07T07:45:59.255" v="620" actId="478"/>
          <ac:spMkLst>
            <pc:docMk/>
            <pc:sldMk cId="488429472" sldId="262"/>
            <ac:spMk id="5" creationId="{140AEDD1-FB3D-5800-5A18-A8A92AFBD4C1}"/>
          </ac:spMkLst>
        </pc:spChg>
        <pc:picChg chg="add mod">
          <ac:chgData name="毅 小池" userId="f90e67a6ab323e2e" providerId="LiveId" clId="{16FD61AD-12DD-4A86-A9A6-964AEE777362}" dt="2025-11-06T09:51:26.808" v="495"/>
          <ac:picMkLst>
            <pc:docMk/>
            <pc:sldMk cId="488429472" sldId="262"/>
            <ac:picMk id="2" creationId="{181FF5AE-482E-227B-4D01-F534C5112352}"/>
          </ac:picMkLst>
        </pc:picChg>
      </pc:sldChg>
      <pc:sldChg chg="addSp modSp add mod modNotesTx">
        <pc:chgData name="毅 小池" userId="f90e67a6ab323e2e" providerId="LiveId" clId="{16FD61AD-12DD-4A86-A9A6-964AEE777362}" dt="2025-11-07T08:42:13.222" v="1335" actId="1076"/>
        <pc:sldMkLst>
          <pc:docMk/>
          <pc:sldMk cId="1002969856" sldId="262"/>
        </pc:sldMkLst>
        <pc:spChg chg="mod ord">
          <ac:chgData name="毅 小池" userId="f90e67a6ab323e2e" providerId="LiveId" clId="{16FD61AD-12DD-4A86-A9A6-964AEE777362}" dt="2025-11-07T08:27:18.862" v="1191"/>
          <ac:spMkLst>
            <pc:docMk/>
            <pc:sldMk cId="1002969856" sldId="262"/>
            <ac:spMk id="4" creationId="{C8D29CAB-7149-F980-341B-36DCED51849C}"/>
          </ac:spMkLst>
        </pc:spChg>
        <pc:spChg chg="add mod">
          <ac:chgData name="毅 小池" userId="f90e67a6ab323e2e" providerId="LiveId" clId="{16FD61AD-12DD-4A86-A9A6-964AEE777362}" dt="2025-11-07T08:20:14.234" v="1033" actId="1076"/>
          <ac:spMkLst>
            <pc:docMk/>
            <pc:sldMk cId="1002969856" sldId="262"/>
            <ac:spMk id="17" creationId="{B3A0EE4D-6E4C-42AB-47F8-6D1138240AE9}"/>
          </ac:spMkLst>
        </pc:spChg>
        <pc:spChg chg="add mod">
          <ac:chgData name="毅 小池" userId="f90e67a6ab323e2e" providerId="LiveId" clId="{16FD61AD-12DD-4A86-A9A6-964AEE777362}" dt="2025-11-07T08:16:18.193" v="939" actId="14100"/>
          <ac:spMkLst>
            <pc:docMk/>
            <pc:sldMk cId="1002969856" sldId="262"/>
            <ac:spMk id="18" creationId="{189BEFAB-1025-72F4-F062-450860A9BE64}"/>
          </ac:spMkLst>
        </pc:spChg>
        <pc:spChg chg="add mod">
          <ac:chgData name="毅 小池" userId="f90e67a6ab323e2e" providerId="LiveId" clId="{16FD61AD-12DD-4A86-A9A6-964AEE777362}" dt="2025-11-07T08:18:16.609" v="964" actId="14100"/>
          <ac:spMkLst>
            <pc:docMk/>
            <pc:sldMk cId="1002969856" sldId="262"/>
            <ac:spMk id="19" creationId="{F22DC565-D009-4689-B8C0-F4662D352918}"/>
          </ac:spMkLst>
        </pc:spChg>
        <pc:spChg chg="add mod">
          <ac:chgData name="毅 小池" userId="f90e67a6ab323e2e" providerId="LiveId" clId="{16FD61AD-12DD-4A86-A9A6-964AEE777362}" dt="2025-11-07T08:24:46.936" v="1115" actId="14100"/>
          <ac:spMkLst>
            <pc:docMk/>
            <pc:sldMk cId="1002969856" sldId="262"/>
            <ac:spMk id="20" creationId="{E9CD9567-3BD0-A3C6-7E18-48AA72D995AE}"/>
          </ac:spMkLst>
        </pc:spChg>
        <pc:spChg chg="add mod">
          <ac:chgData name="毅 小池" userId="f90e67a6ab323e2e" providerId="LiveId" clId="{16FD61AD-12DD-4A86-A9A6-964AEE777362}" dt="2025-11-07T08:20:28.356" v="1036" actId="1076"/>
          <ac:spMkLst>
            <pc:docMk/>
            <pc:sldMk cId="1002969856" sldId="262"/>
            <ac:spMk id="21" creationId="{9C4D0DAB-50A6-6C09-DD6F-3A3DF3C82E9D}"/>
          </ac:spMkLst>
        </pc:spChg>
        <pc:spChg chg="add mod">
          <ac:chgData name="毅 小池" userId="f90e67a6ab323e2e" providerId="LiveId" clId="{16FD61AD-12DD-4A86-A9A6-964AEE777362}" dt="2025-11-07T08:18:40.720" v="1026" actId="14100"/>
          <ac:spMkLst>
            <pc:docMk/>
            <pc:sldMk cId="1002969856" sldId="262"/>
            <ac:spMk id="22" creationId="{9DDF21AB-7130-6491-A4CE-FFD37F28B078}"/>
          </ac:spMkLst>
        </pc:spChg>
        <pc:spChg chg="add mod">
          <ac:chgData name="毅 小池" userId="f90e67a6ab323e2e" providerId="LiveId" clId="{16FD61AD-12DD-4A86-A9A6-964AEE777362}" dt="2025-11-07T08:19:14.266" v="1032" actId="1076"/>
          <ac:spMkLst>
            <pc:docMk/>
            <pc:sldMk cId="1002969856" sldId="262"/>
            <ac:spMk id="23" creationId="{00327A2A-9FB5-26B1-1962-0A1F5DA1C4B3}"/>
          </ac:spMkLst>
        </pc:spChg>
        <pc:spChg chg="add mod">
          <ac:chgData name="毅 小池" userId="f90e67a6ab323e2e" providerId="LiveId" clId="{16FD61AD-12DD-4A86-A9A6-964AEE777362}" dt="2025-11-07T08:23:10.550" v="1098" actId="1076"/>
          <ac:spMkLst>
            <pc:docMk/>
            <pc:sldMk cId="1002969856" sldId="262"/>
            <ac:spMk id="26" creationId="{E0D6FB30-0C37-5006-DDFD-B01D4E4943FF}"/>
          </ac:spMkLst>
        </pc:spChg>
        <pc:grpChg chg="add mod">
          <ac:chgData name="毅 小池" userId="f90e67a6ab323e2e" providerId="LiveId" clId="{16FD61AD-12DD-4A86-A9A6-964AEE777362}" dt="2025-11-07T08:16:11.911" v="937" actId="1076"/>
          <ac:grpSpMkLst>
            <pc:docMk/>
            <pc:sldMk cId="1002969856" sldId="262"/>
            <ac:grpSpMk id="14" creationId="{20B60137-716F-C62B-182D-7FD3384FCAB7}"/>
          </ac:grpSpMkLst>
        </pc:grpChg>
        <pc:picChg chg="add mod">
          <ac:chgData name="毅 小池" userId="f90e67a6ab323e2e" providerId="LiveId" clId="{16FD61AD-12DD-4A86-A9A6-964AEE777362}" dt="2025-11-07T08:09:14.127" v="807" actId="164"/>
          <ac:picMkLst>
            <pc:docMk/>
            <pc:sldMk cId="1002969856" sldId="262"/>
            <ac:picMk id="3" creationId="{1FF84977-31D5-82B0-E0A2-96BDD91462EE}"/>
          </ac:picMkLst>
        </pc:picChg>
        <pc:picChg chg="add mod">
          <ac:chgData name="毅 小池" userId="f90e67a6ab323e2e" providerId="LiveId" clId="{16FD61AD-12DD-4A86-A9A6-964AEE777362}" dt="2025-11-07T08:24:40.375" v="1113" actId="1076"/>
          <ac:picMkLst>
            <pc:docMk/>
            <pc:sldMk cId="1002969856" sldId="262"/>
            <ac:picMk id="6" creationId="{C78A13A7-ACD3-9817-B798-59F13AE1057D}"/>
          </ac:picMkLst>
        </pc:picChg>
        <pc:picChg chg="add mod">
          <ac:chgData name="毅 小池" userId="f90e67a6ab323e2e" providerId="LiveId" clId="{16FD61AD-12DD-4A86-A9A6-964AEE777362}" dt="2025-11-07T08:42:13.222" v="1335" actId="1076"/>
          <ac:picMkLst>
            <pc:docMk/>
            <pc:sldMk cId="1002969856" sldId="262"/>
            <ac:picMk id="9" creationId="{946FAFD1-F424-AC85-B52A-C37B37811220}"/>
          </ac:picMkLst>
        </pc:picChg>
        <pc:picChg chg="add mod">
          <ac:chgData name="毅 小池" userId="f90e67a6ab323e2e" providerId="LiveId" clId="{16FD61AD-12DD-4A86-A9A6-964AEE777362}" dt="2025-11-07T08:18:26.772" v="967" actId="1076"/>
          <ac:picMkLst>
            <pc:docMk/>
            <pc:sldMk cId="1002969856" sldId="262"/>
            <ac:picMk id="11" creationId="{7606CAA3-3DAA-C582-4DF1-D5458B171B5D}"/>
          </ac:picMkLst>
        </pc:picChg>
        <pc:picChg chg="add mod">
          <ac:chgData name="毅 小池" userId="f90e67a6ab323e2e" providerId="LiveId" clId="{16FD61AD-12DD-4A86-A9A6-964AEE777362}" dt="2025-11-07T08:09:55.165" v="821" actId="1076"/>
          <ac:picMkLst>
            <pc:docMk/>
            <pc:sldMk cId="1002969856" sldId="262"/>
            <ac:picMk id="13" creationId="{7985C253-05DF-5869-F34B-B34BBBF125DB}"/>
          </ac:picMkLst>
        </pc:picChg>
        <pc:picChg chg="add mod">
          <ac:chgData name="毅 小池" userId="f90e67a6ab323e2e" providerId="LiveId" clId="{16FD61AD-12DD-4A86-A9A6-964AEE777362}" dt="2025-11-07T08:20:22.606" v="1034" actId="1076"/>
          <ac:picMkLst>
            <pc:docMk/>
            <pc:sldMk cId="1002969856" sldId="262"/>
            <ac:picMk id="16" creationId="{C1304817-3B15-2ECC-48C4-23888BB6031F}"/>
          </ac:picMkLst>
        </pc:picChg>
        <pc:picChg chg="add mod">
          <ac:chgData name="毅 小池" userId="f90e67a6ab323e2e" providerId="LiveId" clId="{16FD61AD-12DD-4A86-A9A6-964AEE777362}" dt="2025-11-07T08:23:15.013" v="1100" actId="1076"/>
          <ac:picMkLst>
            <pc:docMk/>
            <pc:sldMk cId="1002969856" sldId="262"/>
            <ac:picMk id="25" creationId="{FDA1C0A8-310E-E788-081A-081B2F8BA239}"/>
          </ac:picMkLst>
        </pc:picChg>
      </pc:sldChg>
      <pc:sldChg chg="addSp delSp modSp add mod modNotesTx">
        <pc:chgData name="毅 小池" userId="f90e67a6ab323e2e" providerId="LiveId" clId="{16FD61AD-12DD-4A86-A9A6-964AEE777362}" dt="2025-11-07T09:31:20.875" v="1403" actId="1076"/>
        <pc:sldMkLst>
          <pc:docMk/>
          <pc:sldMk cId="2869868697" sldId="263"/>
        </pc:sldMkLst>
        <pc:spChg chg="add del mod">
          <ac:chgData name="毅 小池" userId="f90e67a6ab323e2e" providerId="LiveId" clId="{16FD61AD-12DD-4A86-A9A6-964AEE777362}" dt="2025-11-07T08:28:03.406" v="1198" actId="34135"/>
          <ac:spMkLst>
            <pc:docMk/>
            <pc:sldMk cId="2869868697" sldId="263"/>
            <ac:spMk id="4" creationId="{4EDA6747-2EE7-3F06-A7CB-BDA17FE51679}"/>
          </ac:spMkLst>
        </pc:spChg>
        <pc:spChg chg="add mod">
          <ac:chgData name="毅 小池" userId="f90e67a6ab323e2e" providerId="LiveId" clId="{16FD61AD-12DD-4A86-A9A6-964AEE777362}" dt="2025-11-07T08:40:26.095" v="1326" actId="14100"/>
          <ac:spMkLst>
            <pc:docMk/>
            <pc:sldMk cId="2869868697" sldId="263"/>
            <ac:spMk id="5" creationId="{AFD94279-A183-E3E7-74C8-7B02CD3E08E9}"/>
          </ac:spMkLst>
        </pc:spChg>
        <pc:spChg chg="add">
          <ac:chgData name="毅 小池" userId="f90e67a6ab323e2e" providerId="LiveId" clId="{16FD61AD-12DD-4A86-A9A6-964AEE777362}" dt="2025-11-07T09:28:55.869" v="1383"/>
          <ac:spMkLst>
            <pc:docMk/>
            <pc:sldMk cId="2869868697" sldId="263"/>
            <ac:spMk id="9" creationId="{0359DF97-9EBF-A3A0-CD1E-E7C34B89E427}"/>
          </ac:spMkLst>
        </pc:spChg>
        <pc:spChg chg="add">
          <ac:chgData name="毅 小池" userId="f90e67a6ab323e2e" providerId="LiveId" clId="{16FD61AD-12DD-4A86-A9A6-964AEE777362}" dt="2025-11-07T09:29:56.960" v="1391"/>
          <ac:spMkLst>
            <pc:docMk/>
            <pc:sldMk cId="2869868697" sldId="263"/>
            <ac:spMk id="11" creationId="{C36678D2-1C99-6FB1-9129-071C525C5002}"/>
          </ac:spMkLst>
        </pc:spChg>
        <pc:spChg chg="del">
          <ac:chgData name="毅 小池" userId="f90e67a6ab323e2e" providerId="LiveId" clId="{16FD61AD-12DD-4A86-A9A6-964AEE777362}" dt="2025-11-07T08:25:29.441" v="1132" actId="478"/>
          <ac:spMkLst>
            <pc:docMk/>
            <pc:sldMk cId="2869868697" sldId="263"/>
            <ac:spMk id="17" creationId="{7BBBF8E3-BFA6-C8AD-DD49-0B84CCADD416}"/>
          </ac:spMkLst>
        </pc:spChg>
        <pc:spChg chg="del">
          <ac:chgData name="毅 小池" userId="f90e67a6ab323e2e" providerId="LiveId" clId="{16FD61AD-12DD-4A86-A9A6-964AEE777362}" dt="2025-11-07T08:25:28.207" v="1131" actId="478"/>
          <ac:spMkLst>
            <pc:docMk/>
            <pc:sldMk cId="2869868697" sldId="263"/>
            <ac:spMk id="18" creationId="{2D3724A5-1F88-B9EF-0782-96E6A7DBC0C2}"/>
          </ac:spMkLst>
        </pc:spChg>
        <pc:spChg chg="del">
          <ac:chgData name="毅 小池" userId="f90e67a6ab323e2e" providerId="LiveId" clId="{16FD61AD-12DD-4A86-A9A6-964AEE777362}" dt="2025-11-07T08:25:26.829" v="1130" actId="478"/>
          <ac:spMkLst>
            <pc:docMk/>
            <pc:sldMk cId="2869868697" sldId="263"/>
            <ac:spMk id="19" creationId="{7399B158-CE01-8882-6614-76C79CF2DF12}"/>
          </ac:spMkLst>
        </pc:spChg>
        <pc:spChg chg="del">
          <ac:chgData name="毅 小池" userId="f90e67a6ab323e2e" providerId="LiveId" clId="{16FD61AD-12DD-4A86-A9A6-964AEE777362}" dt="2025-11-07T08:25:14.227" v="1122" actId="478"/>
          <ac:spMkLst>
            <pc:docMk/>
            <pc:sldMk cId="2869868697" sldId="263"/>
            <ac:spMk id="20" creationId="{6E52A8DE-7A1D-B670-29B8-387BB98E0D30}"/>
          </ac:spMkLst>
        </pc:spChg>
        <pc:spChg chg="del">
          <ac:chgData name="毅 小池" userId="f90e67a6ab323e2e" providerId="LiveId" clId="{16FD61AD-12DD-4A86-A9A6-964AEE777362}" dt="2025-11-07T08:25:17.607" v="1125" actId="478"/>
          <ac:spMkLst>
            <pc:docMk/>
            <pc:sldMk cId="2869868697" sldId="263"/>
            <ac:spMk id="21" creationId="{3ABAB912-242C-0544-6837-6C8666681CC3}"/>
          </ac:spMkLst>
        </pc:spChg>
        <pc:spChg chg="del">
          <ac:chgData name="毅 小池" userId="f90e67a6ab323e2e" providerId="LiveId" clId="{16FD61AD-12DD-4A86-A9A6-964AEE777362}" dt="2025-11-07T08:25:18.373" v="1126" actId="478"/>
          <ac:spMkLst>
            <pc:docMk/>
            <pc:sldMk cId="2869868697" sldId="263"/>
            <ac:spMk id="22" creationId="{33C1B209-9316-C3E1-A2C0-A5971C970923}"/>
          </ac:spMkLst>
        </pc:spChg>
        <pc:spChg chg="del">
          <ac:chgData name="毅 小池" userId="f90e67a6ab323e2e" providerId="LiveId" clId="{16FD61AD-12DD-4A86-A9A6-964AEE777362}" dt="2025-11-07T08:25:23.774" v="1128" actId="478"/>
          <ac:spMkLst>
            <pc:docMk/>
            <pc:sldMk cId="2869868697" sldId="263"/>
            <ac:spMk id="23" creationId="{F161B7A9-62EE-B952-AA69-2C902EA668FA}"/>
          </ac:spMkLst>
        </pc:spChg>
        <pc:spChg chg="del">
          <ac:chgData name="毅 小池" userId="f90e67a6ab323e2e" providerId="LiveId" clId="{16FD61AD-12DD-4A86-A9A6-964AEE777362}" dt="2025-11-07T08:25:16.032" v="1124" actId="478"/>
          <ac:spMkLst>
            <pc:docMk/>
            <pc:sldMk cId="2869868697" sldId="263"/>
            <ac:spMk id="26" creationId="{2B4EF10D-2D02-A603-87EB-E85A5BE122A9}"/>
          </ac:spMkLst>
        </pc:spChg>
        <pc:grpChg chg="del">
          <ac:chgData name="毅 小池" userId="f90e67a6ab323e2e" providerId="LiveId" clId="{16FD61AD-12DD-4A86-A9A6-964AEE777362}" dt="2025-11-07T08:25:12.371" v="1121" actId="478"/>
          <ac:grpSpMkLst>
            <pc:docMk/>
            <pc:sldMk cId="2869868697" sldId="263"/>
            <ac:grpSpMk id="14" creationId="{4FF9C0F6-0D3A-F7BE-3A08-2C324C6910B3}"/>
          </ac:grpSpMkLst>
        </pc:grpChg>
        <pc:graphicFrameChg chg="add mod modGraphic">
          <ac:chgData name="毅 小池" userId="f90e67a6ab323e2e" providerId="LiveId" clId="{16FD61AD-12DD-4A86-A9A6-964AEE777362}" dt="2025-11-07T09:27:09.043" v="1363" actId="14100"/>
          <ac:graphicFrameMkLst>
            <pc:docMk/>
            <pc:sldMk cId="2869868697" sldId="263"/>
            <ac:graphicFrameMk id="2" creationId="{B433CEF7-51BF-CDAB-A5F7-55A8A5C9B470}"/>
          </ac:graphicFrameMkLst>
        </pc:graphicFrameChg>
        <pc:picChg chg="add mod modCrop">
          <ac:chgData name="毅 小池" userId="f90e67a6ab323e2e" providerId="LiveId" clId="{16FD61AD-12DD-4A86-A9A6-964AEE777362}" dt="2025-11-07T09:29:04.901" v="1384" actId="14100"/>
          <ac:picMkLst>
            <pc:docMk/>
            <pc:sldMk cId="2869868697" sldId="263"/>
            <ac:picMk id="6" creationId="{77095EA3-741B-B54A-8C53-7202E214EC4D}"/>
          </ac:picMkLst>
        </pc:picChg>
        <pc:picChg chg="add mod modCrop">
          <ac:chgData name="毅 小池" userId="f90e67a6ab323e2e" providerId="LiveId" clId="{16FD61AD-12DD-4A86-A9A6-964AEE777362}" dt="2025-11-07T09:28:08.343" v="1379" actId="1076"/>
          <ac:picMkLst>
            <pc:docMk/>
            <pc:sldMk cId="2869868697" sldId="263"/>
            <ac:picMk id="8" creationId="{CC62A0CA-9541-D660-B795-9472FFADA31A}"/>
          </ac:picMkLst>
        </pc:picChg>
        <pc:picChg chg="add mod modCrop">
          <ac:chgData name="毅 小池" userId="f90e67a6ab323e2e" providerId="LiveId" clId="{16FD61AD-12DD-4A86-A9A6-964AEE777362}" dt="2025-11-07T09:29:38.715" v="1390" actId="1076"/>
          <ac:picMkLst>
            <pc:docMk/>
            <pc:sldMk cId="2869868697" sldId="263"/>
            <ac:picMk id="10" creationId="{DDDB15A5-1096-BF80-901A-C8BA403C8225}"/>
          </ac:picMkLst>
        </pc:picChg>
        <pc:picChg chg="del">
          <ac:chgData name="毅 小池" userId="f90e67a6ab323e2e" providerId="LiveId" clId="{16FD61AD-12DD-4A86-A9A6-964AEE777362}" dt="2025-11-07T08:25:22.207" v="1127" actId="478"/>
          <ac:picMkLst>
            <pc:docMk/>
            <pc:sldMk cId="2869868697" sldId="263"/>
            <ac:picMk id="11" creationId="{4DE7E6CA-0CAE-D551-B4C3-58C9CFBBB59B}"/>
          </ac:picMkLst>
        </pc:picChg>
        <pc:picChg chg="add mod modCrop">
          <ac:chgData name="毅 小池" userId="f90e67a6ab323e2e" providerId="LiveId" clId="{16FD61AD-12DD-4A86-A9A6-964AEE777362}" dt="2025-11-07T09:31:20.875" v="1403" actId="1076"/>
          <ac:picMkLst>
            <pc:docMk/>
            <pc:sldMk cId="2869868697" sldId="263"/>
            <ac:picMk id="12" creationId="{7C9EEA0D-8FDB-7C05-D86B-2C0888A390EB}"/>
          </ac:picMkLst>
        </pc:picChg>
        <pc:picChg chg="del">
          <ac:chgData name="毅 小池" userId="f90e67a6ab323e2e" providerId="LiveId" clId="{16FD61AD-12DD-4A86-A9A6-964AEE777362}" dt="2025-11-07T08:25:25.661" v="1129" actId="478"/>
          <ac:picMkLst>
            <pc:docMk/>
            <pc:sldMk cId="2869868697" sldId="263"/>
            <ac:picMk id="13" creationId="{EEEA04BC-F237-24E9-66F3-BC02D93CAF86}"/>
          </ac:picMkLst>
        </pc:picChg>
        <pc:picChg chg="del">
          <ac:chgData name="毅 小池" userId="f90e67a6ab323e2e" providerId="LiveId" clId="{16FD61AD-12DD-4A86-A9A6-964AEE777362}" dt="2025-11-07T08:25:11.647" v="1120" actId="478"/>
          <ac:picMkLst>
            <pc:docMk/>
            <pc:sldMk cId="2869868697" sldId="263"/>
            <ac:picMk id="16" creationId="{1D10229E-F010-6091-0AFF-238C40CD9564}"/>
          </ac:picMkLst>
        </pc:picChg>
        <pc:picChg chg="del">
          <ac:chgData name="毅 小池" userId="f90e67a6ab323e2e" providerId="LiveId" clId="{16FD61AD-12DD-4A86-A9A6-964AEE777362}" dt="2025-11-07T08:25:15.168" v="1123" actId="478"/>
          <ac:picMkLst>
            <pc:docMk/>
            <pc:sldMk cId="2869868697" sldId="263"/>
            <ac:picMk id="25" creationId="{35998F7B-A665-60C9-4F81-80A9D82F8DDB}"/>
          </ac:picMkLst>
        </pc:picChg>
      </pc:sldChg>
      <pc:sldChg chg="addSp modSp add del mod modNotesTx">
        <pc:chgData name="毅 小池" userId="f90e67a6ab323e2e" providerId="LiveId" clId="{16FD61AD-12DD-4A86-A9A6-964AEE777362}" dt="2025-11-07T07:46:12.027" v="623" actId="47"/>
        <pc:sldMkLst>
          <pc:docMk/>
          <pc:sldMk cId="3529657154" sldId="263"/>
        </pc:sldMkLst>
        <pc:spChg chg="mod">
          <ac:chgData name="毅 小池" userId="f90e67a6ab323e2e" providerId="LiveId" clId="{16FD61AD-12DD-4A86-A9A6-964AEE777362}" dt="2025-11-06T09:35:52.490" v="357"/>
          <ac:spMkLst>
            <pc:docMk/>
            <pc:sldMk cId="3529657154" sldId="263"/>
            <ac:spMk id="4" creationId="{D8EC80BF-0B04-BA66-9D3B-88E1B5678A8F}"/>
          </ac:spMkLst>
        </pc:spChg>
        <pc:spChg chg="mod">
          <ac:chgData name="毅 小池" userId="f90e67a6ab323e2e" providerId="LiveId" clId="{16FD61AD-12DD-4A86-A9A6-964AEE777362}" dt="2025-11-06T09:28:35.873" v="143" actId="2085"/>
          <ac:spMkLst>
            <pc:docMk/>
            <pc:sldMk cId="3529657154" sldId="263"/>
            <ac:spMk id="5" creationId="{E4C7D0DA-BB9B-D2F9-5BA2-F4050C31ADDD}"/>
          </ac:spMkLst>
        </pc:spChg>
        <pc:graphicFrameChg chg="add mod modGraphic">
          <ac:chgData name="毅 小池" userId="f90e67a6ab323e2e" providerId="LiveId" clId="{16FD61AD-12DD-4A86-A9A6-964AEE777362}" dt="2025-11-06T09:43:12.605" v="440" actId="113"/>
          <ac:graphicFrameMkLst>
            <pc:docMk/>
            <pc:sldMk cId="3529657154" sldId="263"/>
            <ac:graphicFrameMk id="2" creationId="{7125D4AE-E096-7F51-F6A3-C321E5A48AC0}"/>
          </ac:graphicFrameMkLst>
        </pc:graphicFrameChg>
        <pc:graphicFrameChg chg="add mod">
          <ac:chgData name="毅 小池" userId="f90e67a6ab323e2e" providerId="LiveId" clId="{16FD61AD-12DD-4A86-A9A6-964AEE777362}" dt="2025-11-06T09:36:51.848" v="369"/>
          <ac:graphicFrameMkLst>
            <pc:docMk/>
            <pc:sldMk cId="3529657154" sldId="263"/>
            <ac:graphicFrameMk id="3" creationId="{FF9B2DCF-37A9-B8E8-41F7-23375574FEB7}"/>
          </ac:graphicFrameMkLst>
        </pc:graphicFrameChg>
        <pc:graphicFrameChg chg="add mod">
          <ac:chgData name="毅 小池" userId="f90e67a6ab323e2e" providerId="LiveId" clId="{16FD61AD-12DD-4A86-A9A6-964AEE777362}" dt="2025-11-06T09:37:02.137" v="372"/>
          <ac:graphicFrameMkLst>
            <pc:docMk/>
            <pc:sldMk cId="3529657154" sldId="263"/>
            <ac:graphicFrameMk id="6" creationId="{95596384-C20E-CE8D-509E-5F7922DE229A}"/>
          </ac:graphicFrameMkLst>
        </pc:graphicFrameChg>
        <pc:picChg chg="add mod">
          <ac:chgData name="毅 小池" userId="f90e67a6ab323e2e" providerId="LiveId" clId="{16FD61AD-12DD-4A86-A9A6-964AEE777362}" dt="2025-11-06T09:45:34.508" v="489" actId="1076"/>
          <ac:picMkLst>
            <pc:docMk/>
            <pc:sldMk cId="3529657154" sldId="263"/>
            <ac:picMk id="8" creationId="{D1425D99-A80C-2FDF-6F30-1FFFE44FE6D8}"/>
          </ac:picMkLst>
        </pc:picChg>
        <pc:picChg chg="add mod">
          <ac:chgData name="毅 小池" userId="f90e67a6ab323e2e" providerId="LiveId" clId="{16FD61AD-12DD-4A86-A9A6-964AEE777362}" dt="2025-11-06T09:45:28.520" v="488" actId="1076"/>
          <ac:picMkLst>
            <pc:docMk/>
            <pc:sldMk cId="3529657154" sldId="263"/>
            <ac:picMk id="10" creationId="{147A0499-8B97-8B24-3247-E92FB08D2CA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945D7-395E-4EF5-8ABC-4AE5FBC6D3E3}" type="datetimeFigureOut">
              <a:rPr kumimoji="1" lang="ja-JP" altLang="en-US" smtClean="0"/>
              <a:t>2025/11/7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0C673-DBFE-4B5D-9D91-6A275E6A5C7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10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レッスン</a:t>
            </a:r>
            <a:r>
              <a:rPr lang="en-US" altLang="ja-JP" dirty="0"/>
              <a:t>2</a:t>
            </a:r>
            <a:r>
              <a:rPr lang="ja-JP" altLang="en-US" dirty="0"/>
              <a:t>タイトル：パソコンの周辺機器について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6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dirty="0"/>
              <a:t>今日のレッスンのポイント</a:t>
            </a:r>
            <a:endParaRPr lang="en-US" altLang="ja-JP" dirty="0"/>
          </a:p>
          <a:p>
            <a:r>
              <a:rPr lang="en-US" altLang="ja-JP" dirty="0"/>
              <a:t>1️⃣ </a:t>
            </a:r>
            <a:r>
              <a:rPr lang="ja-JP" altLang="en-US" dirty="0"/>
              <a:t>周辺機器はパソコンを操作するために便利です。</a:t>
            </a:r>
            <a:br>
              <a:rPr lang="ja-JP" altLang="en-US" dirty="0"/>
            </a:br>
            <a:r>
              <a:rPr lang="en-US" altLang="ja-JP" dirty="0"/>
              <a:t>2️⃣ </a:t>
            </a:r>
            <a:r>
              <a:rPr lang="ja-JP" altLang="en-US" dirty="0"/>
              <a:t>周辺機器は仕事を効率よく進めるために欠かせません。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7496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/>
              <a:t>主な考え方：</a:t>
            </a:r>
            <a:br>
              <a:rPr lang="ja-JP" altLang="en-US" dirty="0"/>
            </a:br>
            <a:r>
              <a:rPr lang="ja-JP" altLang="en-US" dirty="0"/>
              <a:t>周辺機器はパソコンを操作するのに便利です。</a:t>
            </a:r>
            <a:br>
              <a:rPr lang="ja-JP" altLang="en-US" dirty="0"/>
            </a:br>
            <a:r>
              <a:rPr lang="ja-JP" altLang="en-US" dirty="0"/>
              <a:t>キーボードやマウスのように、パソコンに接続して使う機器のことを指します。</a:t>
            </a:r>
            <a:br>
              <a:rPr lang="ja-JP" altLang="en-US" dirty="0"/>
            </a:br>
            <a:r>
              <a:rPr lang="ja-JP" altLang="en-US" dirty="0"/>
              <a:t>それらはパソコンを簡単に操作し、作業をよりよく行うために役立ちます。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265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30D99C-163C-D3EC-3776-703DDFBA2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BBA8FB1-BD60-DF56-6254-7EDE61E526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CAE04BA-25D1-845E-9F5F-6086F8A68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/>
              <a:t>レッスンのポイント：</a:t>
            </a:r>
            <a:br>
              <a:rPr lang="ja-JP" altLang="en-US" dirty="0"/>
            </a:br>
            <a:r>
              <a:rPr lang="ja-JP" altLang="en-US" dirty="0"/>
              <a:t>周辺機器は、パソコンを簡単に使うための道具です。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FAFE38-2536-89D4-0BEA-C0BCAF7D6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705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284A4C-85E7-61C0-24E2-72D8E7D3B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239D58B-FDB3-D8F8-59CC-1B1352E87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D2B33A5-9EE8-5212-481A-1DB4D38378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b="1" dirty="0"/>
              <a:t>主な考え方：</a:t>
            </a:r>
            <a:br>
              <a:rPr lang="ja-JP" altLang="en-US" dirty="0"/>
            </a:br>
            <a:r>
              <a:rPr lang="ja-JP" altLang="en-US" dirty="0"/>
              <a:t>周辺機器は、仕事を効率よく進めるために欠かせません。</a:t>
            </a:r>
            <a:br>
              <a:rPr lang="ja-JP" altLang="en-US" dirty="0"/>
            </a:br>
            <a:r>
              <a:rPr lang="ja-JP" altLang="en-US" dirty="0"/>
              <a:t>それには、入力装置・出力装置・保存装置があります。</a:t>
            </a:r>
            <a:br>
              <a:rPr lang="ja-JP" altLang="en-US" dirty="0"/>
            </a:br>
            <a:r>
              <a:rPr lang="ja-JP" altLang="en-US" dirty="0"/>
              <a:t>キーボードやマウスのような入力装置は、情報をパソコンに入力するために使います。</a:t>
            </a:r>
            <a:br>
              <a:rPr lang="ja-JP" altLang="en-US" dirty="0"/>
            </a:br>
            <a:r>
              <a:rPr lang="ja-JP" altLang="en-US" dirty="0"/>
              <a:t>モニターやプリンターのような出力装置は、情報を表示したり出力したりします。</a:t>
            </a:r>
            <a:br>
              <a:rPr lang="ja-JP" altLang="en-US" dirty="0"/>
            </a:br>
            <a:r>
              <a:rPr lang="en-US" altLang="ja-JP" dirty="0"/>
              <a:t>USB</a:t>
            </a:r>
            <a:r>
              <a:rPr lang="ja-JP" altLang="en-US" dirty="0"/>
              <a:t>メモリーなどの保存装置は、作業内容やデータを安全に保存します。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6A1BFE-488F-7BAF-C1F8-2B7A32BE7B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7974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79FAEE-215C-D9FA-B73C-BB7999820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18A6394-27A7-8052-9997-3BFC151CF2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B86C4E19-FFDC-6344-55ED-2CD8F13A47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/>
              <a:t>レッスンのポイント：</a:t>
            </a:r>
            <a:br>
              <a:rPr lang="ja-JP" altLang="en-US" dirty="0"/>
            </a:br>
            <a:r>
              <a:rPr lang="ja-JP" altLang="en-US" dirty="0"/>
              <a:t>周辺機器は、情報の入力・出力・保存を通して、仕事を効率よく進める助けになります。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E93599-42BF-B04C-25AD-6C073757C0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286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24C11-4F33-BD69-31D1-A95C530D1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3F660CAD-B90B-974F-D7D7-D059146F93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CCEBAA0-E55B-B000-A83A-92486AAB1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/>
              <a:t>レッスンのまとめ（周辺機器の種類）：</a:t>
            </a:r>
            <a:br>
              <a:rPr lang="ja-JP" altLang="en-US" dirty="0"/>
            </a:br>
            <a:r>
              <a:rPr lang="ja-JP" altLang="en-US" b="1" dirty="0"/>
              <a:t>ノートパソコン（</a:t>
            </a:r>
            <a:r>
              <a:rPr lang="en-US" altLang="ja-JP" b="1" dirty="0"/>
              <a:t>Laptop</a:t>
            </a:r>
            <a:r>
              <a:rPr lang="ja-JP" altLang="en-US" b="1" dirty="0"/>
              <a:t>）</a:t>
            </a:r>
            <a:r>
              <a:rPr lang="ja-JP" altLang="en-US" dirty="0"/>
              <a:t> </a:t>
            </a:r>
            <a:r>
              <a:rPr lang="en-US" altLang="ja-JP" dirty="0"/>
              <a:t>– </a:t>
            </a:r>
            <a:r>
              <a:rPr lang="ja-JP" altLang="en-US" dirty="0"/>
              <a:t>画面・キーボード・タッチパッドが一体になった小型のコンピューター。</a:t>
            </a:r>
            <a:br>
              <a:rPr lang="ja-JP" altLang="en-US" dirty="0"/>
            </a:br>
            <a:r>
              <a:rPr lang="ja-JP" altLang="en-US" b="1" dirty="0"/>
              <a:t>キーボード（</a:t>
            </a:r>
            <a:r>
              <a:rPr lang="en-US" altLang="ja-JP" b="1" dirty="0"/>
              <a:t>Keyboard</a:t>
            </a:r>
            <a:r>
              <a:rPr lang="ja-JP" altLang="en-US" b="1" dirty="0"/>
              <a:t>）</a:t>
            </a:r>
            <a:r>
              <a:rPr lang="ja-JP" altLang="en-US" dirty="0"/>
              <a:t> </a:t>
            </a:r>
            <a:r>
              <a:rPr lang="en-US" altLang="ja-JP" dirty="0"/>
              <a:t>– </a:t>
            </a:r>
            <a:r>
              <a:rPr lang="ja-JP" altLang="en-US" dirty="0"/>
              <a:t>文字や数字を入力するために使う。</a:t>
            </a:r>
            <a:br>
              <a:rPr lang="ja-JP" altLang="en-US" dirty="0"/>
            </a:br>
            <a:r>
              <a:rPr lang="ja-JP" altLang="en-US" b="1" dirty="0"/>
              <a:t>パソコン（</a:t>
            </a:r>
            <a:r>
              <a:rPr lang="en-US" altLang="ja-JP" b="1" dirty="0"/>
              <a:t>PC</a:t>
            </a:r>
            <a:r>
              <a:rPr lang="ja-JP" altLang="en-US" b="1" dirty="0"/>
              <a:t>）</a:t>
            </a:r>
            <a:r>
              <a:rPr lang="ja-JP" altLang="en-US" dirty="0"/>
              <a:t> </a:t>
            </a:r>
            <a:r>
              <a:rPr lang="en-US" altLang="ja-JP" dirty="0"/>
              <a:t>– </a:t>
            </a:r>
            <a:r>
              <a:rPr lang="ja-JP" altLang="en-US" dirty="0"/>
              <a:t>プログラムを動かし、データを保存する本体。</a:t>
            </a:r>
            <a:br>
              <a:rPr lang="ja-JP" altLang="en-US" dirty="0"/>
            </a:br>
            <a:r>
              <a:rPr lang="ja-JP" altLang="en-US" b="1" dirty="0"/>
              <a:t>マウス（</a:t>
            </a:r>
            <a:r>
              <a:rPr lang="en-US" altLang="ja-JP" b="1" dirty="0"/>
              <a:t>Mouse</a:t>
            </a:r>
            <a:r>
              <a:rPr lang="ja-JP" altLang="en-US" b="1" dirty="0"/>
              <a:t>）</a:t>
            </a:r>
            <a:r>
              <a:rPr lang="ja-JP" altLang="en-US" dirty="0"/>
              <a:t> </a:t>
            </a:r>
            <a:r>
              <a:rPr lang="en-US" altLang="ja-JP" dirty="0"/>
              <a:t>– </a:t>
            </a:r>
            <a:r>
              <a:rPr lang="ja-JP" altLang="en-US" dirty="0"/>
              <a:t>ポインターを動かしたり、クリックしたりするために使う。</a:t>
            </a:r>
            <a:br>
              <a:rPr lang="ja-JP" altLang="en-US" dirty="0"/>
            </a:br>
            <a:r>
              <a:rPr lang="ja-JP" altLang="en-US" b="1" dirty="0"/>
              <a:t>ディスプレイ（</a:t>
            </a:r>
            <a:r>
              <a:rPr lang="en-US" altLang="ja-JP" b="1" dirty="0"/>
              <a:t>Display</a:t>
            </a:r>
            <a:r>
              <a:rPr lang="ja-JP" altLang="en-US" b="1" dirty="0"/>
              <a:t>／モニター）</a:t>
            </a:r>
            <a:r>
              <a:rPr lang="ja-JP" altLang="en-US" dirty="0"/>
              <a:t> </a:t>
            </a:r>
            <a:r>
              <a:rPr lang="en-US" altLang="ja-JP" dirty="0"/>
              <a:t>– </a:t>
            </a:r>
            <a:r>
              <a:rPr lang="ja-JP" altLang="en-US" dirty="0"/>
              <a:t>画像や文字、動画を表示する。</a:t>
            </a:r>
            <a:br>
              <a:rPr lang="ja-JP" altLang="en-US" dirty="0"/>
            </a:br>
            <a:r>
              <a:rPr lang="ja-JP" altLang="en-US" b="1" dirty="0"/>
              <a:t>プロジェクター（</a:t>
            </a:r>
            <a:r>
              <a:rPr lang="en-US" altLang="ja-JP" b="1" dirty="0"/>
              <a:t>Projector</a:t>
            </a:r>
            <a:r>
              <a:rPr lang="ja-JP" altLang="en-US" b="1" dirty="0"/>
              <a:t>）</a:t>
            </a:r>
            <a:r>
              <a:rPr lang="ja-JP" altLang="en-US" dirty="0"/>
              <a:t> </a:t>
            </a:r>
            <a:r>
              <a:rPr lang="en-US" altLang="ja-JP" dirty="0"/>
              <a:t>– </a:t>
            </a:r>
            <a:r>
              <a:rPr lang="ja-JP" altLang="en-US" dirty="0"/>
              <a:t>壁やスクリーンに大きく映すための機器。</a:t>
            </a:r>
            <a:br>
              <a:rPr lang="ja-JP" altLang="en-US" dirty="0"/>
            </a:br>
            <a:r>
              <a:rPr lang="ja-JP" altLang="en-US" b="1" dirty="0"/>
              <a:t>複合プリンター（</a:t>
            </a:r>
            <a:r>
              <a:rPr lang="en-US" altLang="ja-JP" b="1" dirty="0"/>
              <a:t>All-in-one Printer</a:t>
            </a:r>
            <a:r>
              <a:rPr lang="ja-JP" altLang="en-US" b="1" dirty="0"/>
              <a:t>）</a:t>
            </a:r>
            <a:r>
              <a:rPr lang="ja-JP" altLang="en-US" dirty="0"/>
              <a:t> </a:t>
            </a:r>
            <a:r>
              <a:rPr lang="en-US" altLang="ja-JP" dirty="0"/>
              <a:t>– </a:t>
            </a:r>
            <a:r>
              <a:rPr lang="ja-JP" altLang="en-US" dirty="0"/>
              <a:t>印刷・スキャン・コピーができる機械。</a:t>
            </a:r>
            <a:br>
              <a:rPr lang="ja-JP" altLang="en-US" dirty="0"/>
            </a:br>
            <a:r>
              <a:rPr lang="ja-JP" altLang="en-US" b="1" dirty="0"/>
              <a:t>フラッシュドライブ（</a:t>
            </a:r>
            <a:r>
              <a:rPr lang="en-US" altLang="ja-JP" b="1" dirty="0"/>
              <a:t>Flash Drive</a:t>
            </a:r>
            <a:r>
              <a:rPr lang="ja-JP" altLang="en-US" b="1" dirty="0"/>
              <a:t>／</a:t>
            </a:r>
            <a:r>
              <a:rPr lang="en-US" altLang="ja-JP" b="1" dirty="0"/>
              <a:t>USB</a:t>
            </a:r>
            <a:r>
              <a:rPr lang="ja-JP" altLang="en-US" b="1" dirty="0"/>
              <a:t>メモリー）</a:t>
            </a:r>
            <a:r>
              <a:rPr lang="ja-JP" altLang="en-US" dirty="0"/>
              <a:t> </a:t>
            </a:r>
            <a:r>
              <a:rPr lang="en-US" altLang="ja-JP" dirty="0"/>
              <a:t>– </a:t>
            </a:r>
            <a:r>
              <a:rPr lang="ja-JP" altLang="en-US" dirty="0"/>
              <a:t>ファイルを簡単に保存したり移動したりできる。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C7AA3C-8D18-9A3D-2CDD-221D3B9FD4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9385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4EC15-26D1-0CBD-3248-B1223FE5B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E413425-F55A-0371-487F-45F6C2119A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5CC0535-AE22-6FB4-7948-9CDF367F05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1" dirty="0"/>
              <a:t>レッスンのまとめ（ケーブルとコネクタの種類）：</a:t>
            </a:r>
            <a:endParaRPr lang="ja-JP" altLang="en-US" dirty="0"/>
          </a:p>
          <a:p>
            <a:r>
              <a:rPr lang="en-US" altLang="ja-JP" b="1" dirty="0"/>
              <a:t>USB</a:t>
            </a:r>
            <a:r>
              <a:rPr lang="ja-JP" altLang="en-US" b="1" dirty="0"/>
              <a:t>タイプ</a:t>
            </a:r>
            <a:r>
              <a:rPr lang="en-US" altLang="ja-JP" b="1" dirty="0"/>
              <a:t>A</a:t>
            </a:r>
            <a:r>
              <a:rPr lang="ja-JP" altLang="en-US" dirty="0"/>
              <a:t> </a:t>
            </a:r>
            <a:r>
              <a:rPr lang="en-US" altLang="ja-JP" dirty="0"/>
              <a:t>– </a:t>
            </a:r>
            <a:r>
              <a:rPr lang="ja-JP" altLang="en-US" dirty="0"/>
              <a:t>一般的な長方形の</a:t>
            </a:r>
            <a:r>
              <a:rPr lang="en-US" altLang="ja-JP" dirty="0"/>
              <a:t>USB</a:t>
            </a:r>
            <a:r>
              <a:rPr lang="ja-JP" altLang="en-US" dirty="0"/>
              <a:t>端子。パソコンに多く使われ、キーボード・マウス・</a:t>
            </a:r>
            <a:r>
              <a:rPr lang="en-US" altLang="ja-JP" dirty="0"/>
              <a:t>USB</a:t>
            </a:r>
            <a:r>
              <a:rPr lang="ja-JP" altLang="en-US" dirty="0"/>
              <a:t>メモリーなどを接続する。</a:t>
            </a:r>
          </a:p>
          <a:p>
            <a:r>
              <a:rPr lang="en-US" altLang="ja-JP" b="1" dirty="0"/>
              <a:t>USB</a:t>
            </a:r>
            <a:r>
              <a:rPr lang="ja-JP" altLang="en-US" b="1" dirty="0"/>
              <a:t>タイプ</a:t>
            </a:r>
            <a:r>
              <a:rPr lang="en-US" altLang="ja-JP" b="1" dirty="0"/>
              <a:t>B</a:t>
            </a:r>
            <a:r>
              <a:rPr lang="ja-JP" altLang="en-US" dirty="0"/>
              <a:t> </a:t>
            </a:r>
            <a:r>
              <a:rPr lang="en-US" altLang="ja-JP" dirty="0"/>
              <a:t>– </a:t>
            </a:r>
            <a:r>
              <a:rPr lang="ja-JP" altLang="en-US" dirty="0"/>
              <a:t>四角い形の端子で、主にプリンターやスキャナーに使われる。</a:t>
            </a:r>
          </a:p>
          <a:p>
            <a:r>
              <a:rPr lang="en-US" altLang="ja-JP" b="1" dirty="0"/>
              <a:t>USB</a:t>
            </a:r>
            <a:r>
              <a:rPr lang="ja-JP" altLang="en-US" b="1" dirty="0"/>
              <a:t>タイプ</a:t>
            </a:r>
            <a:r>
              <a:rPr lang="en-US" altLang="ja-JP" b="1" dirty="0"/>
              <a:t>C</a:t>
            </a:r>
            <a:r>
              <a:rPr lang="ja-JP" altLang="en-US" dirty="0"/>
              <a:t> </a:t>
            </a:r>
            <a:r>
              <a:rPr lang="en-US" altLang="ja-JP" dirty="0"/>
              <a:t>– </a:t>
            </a:r>
            <a:r>
              <a:rPr lang="ja-JP" altLang="en-US" dirty="0"/>
              <a:t>小さくて新しいタイプの端子。上下どちら向きでも使え、ノートパソコンやスマートフォンの充電やデータ転送に使われる。</a:t>
            </a:r>
          </a:p>
          <a:p>
            <a:r>
              <a:rPr lang="en-US" altLang="ja-JP" b="1" dirty="0"/>
              <a:t>HDMI</a:t>
            </a:r>
            <a:r>
              <a:rPr lang="ja-JP" altLang="en-US" dirty="0"/>
              <a:t> </a:t>
            </a:r>
            <a:r>
              <a:rPr lang="en-US" altLang="ja-JP" dirty="0"/>
              <a:t>– </a:t>
            </a:r>
            <a:r>
              <a:rPr lang="ja-JP" altLang="en-US" dirty="0"/>
              <a:t>映像と音声を同時に送れるケーブル。モニターやテレビ、プロジェクターに接続する際によく使われる。</a:t>
            </a:r>
          </a:p>
          <a:p>
            <a:r>
              <a:rPr lang="ja-JP" altLang="en-US" b="1" dirty="0"/>
              <a:t>ライトニング</a:t>
            </a:r>
            <a:r>
              <a:rPr lang="ja-JP" altLang="en-US" dirty="0"/>
              <a:t> </a:t>
            </a:r>
            <a:r>
              <a:rPr lang="en-US" altLang="ja-JP" dirty="0"/>
              <a:t>– Apple</a:t>
            </a:r>
            <a:r>
              <a:rPr lang="ja-JP" altLang="en-US" dirty="0"/>
              <a:t>製品専用のコネクタで、</a:t>
            </a:r>
            <a:r>
              <a:rPr lang="en-US" altLang="ja-JP" dirty="0"/>
              <a:t>iPhone</a:t>
            </a:r>
            <a:r>
              <a:rPr lang="ja-JP" altLang="en-US" dirty="0"/>
              <a:t>や</a:t>
            </a:r>
            <a:r>
              <a:rPr lang="en-US" altLang="ja-JP" dirty="0"/>
              <a:t>iPad</a:t>
            </a:r>
            <a:r>
              <a:rPr lang="ja-JP" altLang="en-US" dirty="0"/>
              <a:t>などに使用される。</a:t>
            </a:r>
          </a:p>
          <a:p>
            <a:r>
              <a:rPr lang="en-US" altLang="ja-JP" b="1" dirty="0"/>
              <a:t>VGA</a:t>
            </a:r>
            <a:r>
              <a:rPr lang="ja-JP" altLang="en-US" dirty="0"/>
              <a:t> </a:t>
            </a:r>
            <a:r>
              <a:rPr lang="en-US" altLang="ja-JP" dirty="0"/>
              <a:t>– </a:t>
            </a:r>
            <a:r>
              <a:rPr lang="ja-JP" altLang="en-US" dirty="0"/>
              <a:t>映像専用の古いタイプのコネクタ。</a:t>
            </a:r>
            <a:r>
              <a:rPr lang="en-US" altLang="ja-JP" dirty="0"/>
              <a:t>HDMI</a:t>
            </a:r>
            <a:r>
              <a:rPr lang="ja-JP" altLang="en-US" dirty="0"/>
              <a:t>がない古いモニターやプロジェクターに使われる。</a:t>
            </a:r>
          </a:p>
          <a:p>
            <a:r>
              <a:rPr lang="ja-JP" altLang="en-US" dirty="0"/>
              <a:t>すべてのケーブルにはオス（差し込み側）</a:t>
            </a:r>
            <a:r>
              <a:rPr lang="ja-JP" altLang="en-US" b="1" dirty="0"/>
              <a:t>と</a:t>
            </a:r>
            <a:r>
              <a:rPr lang="ja-JP" altLang="en-US" dirty="0"/>
              <a:t>メス（受け側）があります。</a:t>
            </a:r>
            <a:br>
              <a:rPr lang="ja-JP" altLang="en-US" dirty="0"/>
            </a:br>
            <a:r>
              <a:rPr lang="ja-JP" altLang="en-US" dirty="0"/>
              <a:t>機器を正しく動かすためには、</a:t>
            </a:r>
            <a:r>
              <a:rPr lang="ja-JP" altLang="en-US" b="1" dirty="0"/>
              <a:t>それぞれに合ったケーブル</a:t>
            </a:r>
            <a:r>
              <a:rPr lang="ja-JP" altLang="en-US" dirty="0"/>
              <a:t>を使うことが大切です。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9F539A-EC91-E890-7213-65E910AC2D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40C673-DBFE-4B5D-9D91-6A275E6A5C7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145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ixnio.com/ja/%E4%B8%96%E7%95%8C%E3%81%AE%E3%83%95%E3%83%A9%E3%82%B0/%E3%82%A4%E3%82%BF%E3%83%AA%E3%82%A2%E5%9B%BD%E6%97%9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60174F-4601-BEA0-2287-BB2EE0783B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294" y="688026"/>
            <a:ext cx="11293412" cy="2387600"/>
          </a:xfrm>
        </p:spPr>
        <p:txBody>
          <a:bodyPr anchor="ctr">
            <a:normAutofit/>
          </a:bodyPr>
          <a:lstStyle/>
          <a:p>
            <a:pPr algn="ctr"/>
            <a:r>
              <a:rPr lang="en-US" altLang="ja-JP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Digital Skills Journey: </a:t>
            </a:r>
            <a:br>
              <a:rPr lang="en-US" altLang="ja-JP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Step by Step</a:t>
            </a:r>
            <a:endParaRPr kumimoji="1" lang="ja-JP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CDF7FFE-5930-8DB9-8A13-B18C55CC2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1892" y="2915316"/>
            <a:ext cx="9348216" cy="1734118"/>
          </a:xfr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 lnSpcReduction="10000"/>
          </a:bodyPr>
          <a:lstStyle/>
          <a:p>
            <a:r>
              <a:rPr lang="en-US" altLang="ja-JP" sz="44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Lesson 2 Title:</a:t>
            </a:r>
          </a:p>
          <a:p>
            <a:r>
              <a:rPr lang="en-US" altLang="ja-JP" sz="4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Computer Peripherals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00A4B92-50FD-A471-6D97-166128335B41}"/>
              </a:ext>
            </a:extLst>
          </p:cNvPr>
          <p:cNvSpPr txBox="1"/>
          <p:nvPr/>
        </p:nvSpPr>
        <p:spPr>
          <a:xfrm>
            <a:off x="6684264" y="5503445"/>
            <a:ext cx="53492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ja-JP" b="1" dirty="0"/>
              <a:t>Digital Skills Journey: Step by Step</a:t>
            </a:r>
            <a:br>
              <a:rPr lang="en-US" altLang="ja-JP" dirty="0"/>
            </a:br>
            <a:r>
              <a:rPr lang="en-US" altLang="ja-JP" i="1" dirty="0"/>
              <a:t>Developed by </a:t>
            </a:r>
            <a:r>
              <a:rPr lang="en-US" altLang="ja-JP" i="1" dirty="0" err="1"/>
              <a:t>Tsuyoki</a:t>
            </a:r>
            <a:r>
              <a:rPr lang="en-US" altLang="ja-JP" i="1" dirty="0"/>
              <a:t> Koike (JICA Volunteer, South Africa)</a:t>
            </a:r>
            <a:endParaRPr lang="en-US" altLang="ja-JP" dirty="0"/>
          </a:p>
          <a:p>
            <a:pPr>
              <a:buNone/>
            </a:pPr>
            <a:r>
              <a:rPr lang="en-US" altLang="ja-JP" b="1" dirty="0"/>
              <a:t>License:</a:t>
            </a:r>
            <a:r>
              <a:rPr lang="en-US" altLang="ja-JP" dirty="0"/>
              <a:t> Creative Commons Attribution 4.0 (CC BY 4.0)</a:t>
            </a:r>
            <a:br>
              <a:rPr lang="en-US" altLang="ja-JP" dirty="0"/>
            </a:br>
            <a:r>
              <a:rPr lang="en-US" altLang="ja-JP" i="1" dirty="0"/>
              <a:t>Free to use, copy, and share for educational purposes.</a:t>
            </a:r>
            <a:endParaRPr lang="en-US" altLang="ja-JP" dirty="0"/>
          </a:p>
        </p:txBody>
      </p:sp>
      <p:pic>
        <p:nvPicPr>
          <p:cNvPr id="8" name="図 7" descr="グラフ, バブル チャート&#10;&#10;AI 生成コンテンツは誤りを含む可能性があります。">
            <a:extLst>
              <a:ext uri="{FF2B5EF4-FFF2-40B4-BE49-F238E27FC236}">
                <a16:creationId xmlns:a16="http://schemas.microsoft.com/office/drawing/2014/main" id="{E5529FCB-2D07-408D-6DAA-937443A73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30261" y="5557326"/>
            <a:ext cx="1554003" cy="104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79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F994CE9-2776-AD82-8F52-39437638797C}"/>
              </a:ext>
            </a:extLst>
          </p:cNvPr>
          <p:cNvSpPr/>
          <p:nvPr/>
        </p:nvSpPr>
        <p:spPr>
          <a:xfrm>
            <a:off x="219456" y="384048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6600" b="1" dirty="0"/>
              <a:t>Today’s Points:</a:t>
            </a:r>
            <a:br>
              <a:rPr lang="en-US" altLang="ja-JP" sz="6600" dirty="0"/>
            </a:br>
            <a:r>
              <a:rPr lang="en-US" altLang="ja-JP" sz="6600" dirty="0"/>
              <a:t>1️⃣Peripherals are useful for operating a computer.</a:t>
            </a:r>
            <a:br>
              <a:rPr lang="en-US" altLang="ja-JP" sz="6600" dirty="0"/>
            </a:br>
            <a:r>
              <a:rPr lang="en-US" altLang="ja-JP" sz="6600" dirty="0"/>
              <a:t>2️⃣Peripherals are necessary for working efficiently.</a:t>
            </a:r>
            <a:endParaRPr lang="en-US" altLang="ja-JP" sz="6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309F2BDF-AE2E-CA8F-9C85-975E4F48E4CC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Title: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Computer Peripherals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9297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DEA46-6A1F-C2D1-67D9-CAF62590C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430ECDA-1A6A-D7B5-20E8-6A800ABAD079}"/>
              </a:ext>
            </a:extLst>
          </p:cNvPr>
          <p:cNvSpPr/>
          <p:nvPr/>
        </p:nvSpPr>
        <p:spPr>
          <a:xfrm>
            <a:off x="219456" y="384048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4000" dirty="0"/>
              <a:t>1️⃣Peripherals are useful for operating a computer.</a:t>
            </a:r>
          </a:p>
          <a:p>
            <a:endParaRPr lang="en-US" altLang="ja-JP" sz="4000" dirty="0"/>
          </a:p>
          <a:p>
            <a:r>
              <a:rPr lang="en-US" altLang="ja-JP" sz="4800" b="1" dirty="0"/>
              <a:t>Main Idea:</a:t>
            </a:r>
          </a:p>
          <a:p>
            <a:r>
              <a:rPr lang="en-US" altLang="ja-JP" sz="4400" dirty="0"/>
              <a:t>Peripherals are useful for operating a computer.</a:t>
            </a:r>
            <a:br>
              <a:rPr lang="en-US" altLang="ja-JP" sz="4400" dirty="0"/>
            </a:br>
            <a:r>
              <a:rPr lang="en-US" altLang="ja-JP" sz="4400" dirty="0"/>
              <a:t>They are devices that you connect to a computer, like a keyboard or mouse.</a:t>
            </a:r>
            <a:br>
              <a:rPr lang="en-US" altLang="ja-JP" sz="4400" dirty="0"/>
            </a:br>
            <a:r>
              <a:rPr lang="en-US" altLang="ja-JP" sz="4400" dirty="0"/>
              <a:t>They help you control the computer easily and do your work better.</a:t>
            </a:r>
            <a:endParaRPr kumimoji="1" lang="ja-JP" altLang="en-US" sz="4400" dirty="0"/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755001B3-9A52-26A3-F183-65A39A7ED0AB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Title: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Computer Peripherals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5045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D3CA9-F301-57AA-D189-96B80BEF4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ACDF456-4BEE-4285-B6F6-15CC21E785D7}"/>
              </a:ext>
            </a:extLst>
          </p:cNvPr>
          <p:cNvSpPr/>
          <p:nvPr/>
        </p:nvSpPr>
        <p:spPr>
          <a:xfrm>
            <a:off x="219456" y="384048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4000" dirty="0"/>
              <a:t>1️⃣Peripherals are useful for operating a computer.</a:t>
            </a:r>
          </a:p>
          <a:p>
            <a:endParaRPr lang="en-US" altLang="ja-JP" sz="4000" dirty="0"/>
          </a:p>
          <a:p>
            <a:r>
              <a:rPr lang="en-US" altLang="ja-JP" sz="4800" b="1" dirty="0"/>
              <a:t>Lesson point:</a:t>
            </a:r>
          </a:p>
          <a:p>
            <a:r>
              <a:rPr lang="en-US" altLang="ja-JP" sz="6000" dirty="0"/>
              <a:t>Peripherals are devices that help you use a computer easily.</a:t>
            </a:r>
            <a:endParaRPr kumimoji="1" lang="ja-JP" altLang="en-US" sz="6000" dirty="0"/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A6F260C0-D84F-D6A5-6A76-9E98ED335687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Title: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Computer Peripherals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8216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59373-E987-CB34-53A4-4E9CAD7AA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2D2FF75-288A-FCBD-47E1-E758536B906C}"/>
              </a:ext>
            </a:extLst>
          </p:cNvPr>
          <p:cNvSpPr/>
          <p:nvPr/>
        </p:nvSpPr>
        <p:spPr>
          <a:xfrm>
            <a:off x="219456" y="384048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4000" dirty="0"/>
              <a:t>2️⃣Peripherals are necessary for working efficiently.</a:t>
            </a:r>
          </a:p>
          <a:p>
            <a:r>
              <a:rPr lang="en-US" altLang="ja-JP" sz="4800" b="1" dirty="0"/>
              <a:t>Main Idea:</a:t>
            </a:r>
          </a:p>
          <a:p>
            <a:r>
              <a:rPr lang="en-US" altLang="ja-JP" sz="3600" dirty="0"/>
              <a:t>Peripherals are necessary for working efficiently.</a:t>
            </a:r>
            <a:br>
              <a:rPr lang="en-US" altLang="ja-JP" sz="3600" dirty="0"/>
            </a:br>
            <a:r>
              <a:rPr lang="en-US" altLang="ja-JP" sz="3600" dirty="0"/>
              <a:t>They include input devices, output devices, and storage devices.</a:t>
            </a:r>
            <a:br>
              <a:rPr lang="en-US" altLang="ja-JP" sz="3600" dirty="0"/>
            </a:br>
            <a:r>
              <a:rPr lang="en-US" altLang="ja-JP" sz="3600" dirty="0"/>
              <a:t>Input devices like a keyboard and mouse help you put information into the computer.</a:t>
            </a:r>
            <a:br>
              <a:rPr lang="en-US" altLang="ja-JP" sz="3600" dirty="0"/>
            </a:br>
            <a:r>
              <a:rPr lang="en-US" altLang="ja-JP" sz="3600" dirty="0"/>
              <a:t>Output devices like a monitor or printer show or send out information.</a:t>
            </a:r>
            <a:br>
              <a:rPr lang="en-US" altLang="ja-JP" sz="3600" dirty="0"/>
            </a:br>
            <a:r>
              <a:rPr lang="en-US" altLang="ja-JP" sz="3600" dirty="0"/>
              <a:t>Storage devices like a USB drive save your work and data safely.</a:t>
            </a:r>
            <a:endParaRPr lang="en-US" altLang="ja-JP" sz="3600" b="1" dirty="0"/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A1A3EC66-3CB9-1061-AD0A-8C99BE1C5F57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Title: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Computer Peripherals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836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86300-C153-3715-843B-01E054305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689352C3-B9B5-4F89-0DC9-F220A9B90BBD}"/>
              </a:ext>
            </a:extLst>
          </p:cNvPr>
          <p:cNvSpPr/>
          <p:nvPr/>
        </p:nvSpPr>
        <p:spPr>
          <a:xfrm>
            <a:off x="219456" y="384048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4000" dirty="0"/>
              <a:t>2️⃣Peripherals are necessary for working efficiently.</a:t>
            </a:r>
          </a:p>
          <a:p>
            <a:endParaRPr lang="en-US" altLang="ja-JP" sz="4000" dirty="0"/>
          </a:p>
          <a:p>
            <a:r>
              <a:rPr lang="en-US" altLang="ja-JP" sz="4800" b="1" dirty="0"/>
              <a:t>Lesson point:</a:t>
            </a:r>
          </a:p>
          <a:p>
            <a:r>
              <a:rPr lang="en-US" altLang="ja-JP" sz="6000" dirty="0"/>
              <a:t>Peripherals help you work fast by inputting, outputting, and saving information</a:t>
            </a:r>
            <a:r>
              <a:rPr lang="en-US" altLang="ja-JP" sz="4800" dirty="0"/>
              <a:t>.</a:t>
            </a:r>
            <a:endParaRPr lang="en-US" altLang="ja-JP" sz="4800" b="1" dirty="0"/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9BF26859-1A7E-F4FB-93CF-0C016E2BD703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Title: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Computer Peripherals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148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68D10B-15A8-0D4F-D654-A2CC9A6B1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8D29CAB-7149-F980-341B-36DCED51849C}"/>
              </a:ext>
            </a:extLst>
          </p:cNvPr>
          <p:cNvSpPr>
            <a:spLocks/>
          </p:cNvSpPr>
          <p:nvPr/>
        </p:nvSpPr>
        <p:spPr>
          <a:xfrm>
            <a:off x="219456" y="384048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4000" dirty="0"/>
              <a:t>3️⃣ Lesson Summary(Types of Computer Peripherals)</a:t>
            </a:r>
          </a:p>
          <a:p>
            <a:endParaRPr lang="en-US" altLang="ja-JP" sz="4000" dirty="0"/>
          </a:p>
          <a:p>
            <a:endParaRPr lang="en-US" altLang="ja-JP" sz="4800" b="1" dirty="0"/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FEAFF5BB-D3EE-781C-D6EC-37D925F745E5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Title: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Computer Peripherals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20B60137-716F-C62B-182D-7FD3384FCAB7}"/>
              </a:ext>
            </a:extLst>
          </p:cNvPr>
          <p:cNvGrpSpPr/>
          <p:nvPr/>
        </p:nvGrpSpPr>
        <p:grpSpPr>
          <a:xfrm>
            <a:off x="3979767" y="1829378"/>
            <a:ext cx="3999619" cy="3984279"/>
            <a:chOff x="4430495" y="2021494"/>
            <a:chExt cx="3189573" cy="4081401"/>
          </a:xfrm>
        </p:grpSpPr>
        <p:pic>
          <p:nvPicPr>
            <p:cNvPr id="3" name="グラフィックス 2" descr="コンピューター 単色塗りつぶし">
              <a:extLst>
                <a:ext uri="{FF2B5EF4-FFF2-40B4-BE49-F238E27FC236}">
                  <a16:creationId xmlns:a16="http://schemas.microsoft.com/office/drawing/2014/main" id="{1FF84977-31D5-82B0-E0A2-96BDD9146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430495" y="2021494"/>
              <a:ext cx="3189573" cy="3189573"/>
            </a:xfrm>
            <a:prstGeom prst="rect">
              <a:avLst/>
            </a:prstGeom>
          </p:spPr>
        </p:pic>
        <p:pic>
          <p:nvPicPr>
            <p:cNvPr id="6" name="グラフィックス 5" descr="キーボード 単色塗りつぶし">
              <a:extLst>
                <a:ext uri="{FF2B5EF4-FFF2-40B4-BE49-F238E27FC236}">
                  <a16:creationId xmlns:a16="http://schemas.microsoft.com/office/drawing/2014/main" id="{C78A13A7-ACD3-9817-B798-59F13AE10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30495" y="4010624"/>
              <a:ext cx="2092271" cy="2092271"/>
            </a:xfrm>
            <a:prstGeom prst="rect">
              <a:avLst/>
            </a:prstGeom>
          </p:spPr>
        </p:pic>
        <p:pic>
          <p:nvPicPr>
            <p:cNvPr id="9" name="グラフィックス 8" descr="マウス 単色塗りつぶし">
              <a:extLst>
                <a:ext uri="{FF2B5EF4-FFF2-40B4-BE49-F238E27FC236}">
                  <a16:creationId xmlns:a16="http://schemas.microsoft.com/office/drawing/2014/main" id="{946FAFD1-F424-AC85-B52A-C37B37811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45727" y="4697787"/>
              <a:ext cx="914400" cy="914400"/>
            </a:xfrm>
            <a:prstGeom prst="rect">
              <a:avLst/>
            </a:prstGeom>
          </p:spPr>
        </p:pic>
      </p:grpSp>
      <p:pic>
        <p:nvPicPr>
          <p:cNvPr id="11" name="グラフィックス 10" descr="コピー機 単色塗りつぶし">
            <a:extLst>
              <a:ext uri="{FF2B5EF4-FFF2-40B4-BE49-F238E27FC236}">
                <a16:creationId xmlns:a16="http://schemas.microsoft.com/office/drawing/2014/main" id="{7606CAA3-3DAA-C582-4DF1-D5458B171B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04078" y="3477813"/>
            <a:ext cx="2092271" cy="2092271"/>
          </a:xfrm>
          <a:prstGeom prst="rect">
            <a:avLst/>
          </a:prstGeom>
        </p:spPr>
      </p:pic>
      <p:pic>
        <p:nvPicPr>
          <p:cNvPr id="13" name="グラフィックス 12" descr="プロジェクター 単色塗りつぶし">
            <a:extLst>
              <a:ext uri="{FF2B5EF4-FFF2-40B4-BE49-F238E27FC236}">
                <a16:creationId xmlns:a16="http://schemas.microsoft.com/office/drawing/2014/main" id="{7985C253-05DF-5869-F34B-B34BBBF125D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52751" y="731915"/>
            <a:ext cx="2194926" cy="2194926"/>
          </a:xfrm>
          <a:prstGeom prst="rect">
            <a:avLst/>
          </a:prstGeom>
        </p:spPr>
      </p:pic>
      <p:pic>
        <p:nvPicPr>
          <p:cNvPr id="16" name="グラフィックス 15" descr="インターネット 単色塗りつぶし">
            <a:extLst>
              <a:ext uri="{FF2B5EF4-FFF2-40B4-BE49-F238E27FC236}">
                <a16:creationId xmlns:a16="http://schemas.microsoft.com/office/drawing/2014/main" id="{C1304817-3B15-2ECC-48C4-23888BB6031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2081" y="1925330"/>
            <a:ext cx="2750727" cy="2750727"/>
          </a:xfrm>
          <a:prstGeom prst="rect">
            <a:avLst/>
          </a:prstGeom>
        </p:spPr>
      </p:pic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B3A0EE4D-6E4C-42AB-47F8-6D1138240AE9}"/>
              </a:ext>
            </a:extLst>
          </p:cNvPr>
          <p:cNvSpPr/>
          <p:nvPr/>
        </p:nvSpPr>
        <p:spPr>
          <a:xfrm>
            <a:off x="719577" y="1117418"/>
            <a:ext cx="2633231" cy="1064526"/>
          </a:xfrm>
          <a:prstGeom prst="wedgeRoundRectCallout">
            <a:avLst>
              <a:gd name="adj1" fmla="val -14615"/>
              <a:gd name="adj2" fmla="val 74038"/>
              <a:gd name="adj3" fmla="val 16667"/>
            </a:avLst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b="1" dirty="0"/>
              <a:t>Laptop</a:t>
            </a:r>
            <a:r>
              <a:rPr lang="en-US" altLang="ja-JP" dirty="0"/>
              <a:t> – A computer with a screen, keyboard, and battery in one body.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189BEFAB-1025-72F4-F062-450860A9BE64}"/>
              </a:ext>
            </a:extLst>
          </p:cNvPr>
          <p:cNvSpPr/>
          <p:nvPr/>
        </p:nvSpPr>
        <p:spPr>
          <a:xfrm>
            <a:off x="3487202" y="1116070"/>
            <a:ext cx="2623640" cy="1064526"/>
          </a:xfrm>
          <a:prstGeom prst="wedgeRoundRectCallout">
            <a:avLst>
              <a:gd name="adj1" fmla="val -10454"/>
              <a:gd name="adj2" fmla="val 74038"/>
              <a:gd name="adj3" fmla="val 16667"/>
            </a:avLst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b="1" dirty="0"/>
              <a:t>Display (Monitor)</a:t>
            </a:r>
            <a:r>
              <a:rPr lang="en-US" altLang="ja-JP" dirty="0"/>
              <a:t> – Shows pictures and words from the computer.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F22DC565-D009-4689-B8C0-F4662D352918}"/>
              </a:ext>
            </a:extLst>
          </p:cNvPr>
          <p:cNvSpPr/>
          <p:nvPr/>
        </p:nvSpPr>
        <p:spPr>
          <a:xfrm>
            <a:off x="6245236" y="1080686"/>
            <a:ext cx="2208746" cy="1064526"/>
          </a:xfrm>
          <a:prstGeom prst="wedgeRoundRectCallout">
            <a:avLst>
              <a:gd name="adj1" fmla="val -10454"/>
              <a:gd name="adj2" fmla="val 74038"/>
              <a:gd name="adj3" fmla="val 16667"/>
            </a:avLst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b="1"/>
              <a:t>PC (Computer)</a:t>
            </a:r>
            <a:r>
              <a:rPr lang="en-US" altLang="ja-JP"/>
              <a:t> – A machine for doing many kinds of work.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E9CD9567-3BD0-A3C6-7E18-48AA72D995AE}"/>
              </a:ext>
            </a:extLst>
          </p:cNvPr>
          <p:cNvSpPr/>
          <p:nvPr/>
        </p:nvSpPr>
        <p:spPr>
          <a:xfrm>
            <a:off x="3290558" y="5570085"/>
            <a:ext cx="2805441" cy="903868"/>
          </a:xfrm>
          <a:prstGeom prst="wedgeRoundRectCallout">
            <a:avLst>
              <a:gd name="adj1" fmla="val 16805"/>
              <a:gd name="adj2" fmla="val -76055"/>
              <a:gd name="adj3" fmla="val 16667"/>
            </a:avLst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b="1" dirty="0"/>
              <a:t>Keyboard</a:t>
            </a:r>
            <a:r>
              <a:rPr lang="en-US" altLang="ja-JP" dirty="0"/>
              <a:t> – Used for typing letters and numbers.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9C4D0DAB-50A6-6C09-DD6F-3A3DF3C82E9D}"/>
              </a:ext>
            </a:extLst>
          </p:cNvPr>
          <p:cNvSpPr/>
          <p:nvPr/>
        </p:nvSpPr>
        <p:spPr>
          <a:xfrm>
            <a:off x="6229550" y="5570084"/>
            <a:ext cx="2474405" cy="903868"/>
          </a:xfrm>
          <a:prstGeom prst="wedgeRoundRectCallout">
            <a:avLst>
              <a:gd name="adj1" fmla="val -6812"/>
              <a:gd name="adj2" fmla="val -73398"/>
              <a:gd name="adj3" fmla="val 16667"/>
            </a:avLst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b="1"/>
              <a:t>Mouse</a:t>
            </a:r>
            <a:r>
              <a:rPr lang="en-US" altLang="ja-JP"/>
              <a:t> – Used to move the pointer and click on the screen.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9DDF21AB-7130-6491-A4CE-FFD37F28B078}"/>
              </a:ext>
            </a:extLst>
          </p:cNvPr>
          <p:cNvSpPr/>
          <p:nvPr/>
        </p:nvSpPr>
        <p:spPr>
          <a:xfrm>
            <a:off x="8901442" y="5570084"/>
            <a:ext cx="2474405" cy="903868"/>
          </a:xfrm>
          <a:prstGeom prst="wedgeRoundRectCallout">
            <a:avLst>
              <a:gd name="adj1" fmla="val -6812"/>
              <a:gd name="adj2" fmla="val -73398"/>
              <a:gd name="adj3" fmla="val 16667"/>
            </a:avLst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b="1" dirty="0"/>
              <a:t>Printer (All-in-one)</a:t>
            </a:r>
            <a:r>
              <a:rPr lang="en-US" altLang="ja-JP" dirty="0"/>
              <a:t> – Prints, copies, and scans documents.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00327A2A-9FB5-26B1-1962-0A1F5DA1C4B3}"/>
              </a:ext>
            </a:extLst>
          </p:cNvPr>
          <p:cNvSpPr/>
          <p:nvPr/>
        </p:nvSpPr>
        <p:spPr>
          <a:xfrm>
            <a:off x="8824611" y="2653786"/>
            <a:ext cx="2323066" cy="903868"/>
          </a:xfrm>
          <a:prstGeom prst="wedgeRoundRectCallout">
            <a:avLst>
              <a:gd name="adj1" fmla="val -6812"/>
              <a:gd name="adj2" fmla="val -73398"/>
              <a:gd name="adj3" fmla="val 16667"/>
            </a:avLst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b="1"/>
              <a:t>Projector</a:t>
            </a:r>
            <a:r>
              <a:rPr lang="en-US" altLang="ja-JP"/>
              <a:t> – Shows the computer screen on a wall or big screen.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5" name="グラフィックス 24" descr="USB メモリ 単色塗りつぶし">
            <a:extLst>
              <a:ext uri="{FF2B5EF4-FFF2-40B4-BE49-F238E27FC236}">
                <a16:creationId xmlns:a16="http://schemas.microsoft.com/office/drawing/2014/main" id="{FDA1C0A8-310E-E788-081A-081B2F8BA23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755538" y="4141036"/>
            <a:ext cx="1070040" cy="1070040"/>
          </a:xfrm>
          <a:prstGeom prst="rect">
            <a:avLst/>
          </a:prstGeom>
        </p:spPr>
      </p:pic>
      <p:sp>
        <p:nvSpPr>
          <p:cNvPr id="26" name="吹き出し: 角を丸めた四角形 25">
            <a:extLst>
              <a:ext uri="{FF2B5EF4-FFF2-40B4-BE49-F238E27FC236}">
                <a16:creationId xmlns:a16="http://schemas.microsoft.com/office/drawing/2014/main" id="{E0D6FB30-0C37-5006-DDFD-B01D4E4943FF}"/>
              </a:ext>
            </a:extLst>
          </p:cNvPr>
          <p:cNvSpPr/>
          <p:nvPr/>
        </p:nvSpPr>
        <p:spPr>
          <a:xfrm>
            <a:off x="896883" y="5228226"/>
            <a:ext cx="2208744" cy="903868"/>
          </a:xfrm>
          <a:prstGeom prst="wedgeRoundRectCallout">
            <a:avLst>
              <a:gd name="adj1" fmla="val 35778"/>
              <a:gd name="adj2" fmla="val -82094"/>
              <a:gd name="adj3" fmla="val 16667"/>
            </a:avLst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b="1" dirty="0"/>
              <a:t>Flash Drive (USB)</a:t>
            </a:r>
            <a:r>
              <a:rPr lang="en-US" altLang="ja-JP" dirty="0"/>
              <a:t> – Saves and moves files easily.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6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0D515-63CD-120F-4EA2-E4DB7F56A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EDA6747-2EE7-3F06-A7CB-BDA17FE516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9456" y="384048"/>
            <a:ext cx="11753088" cy="6300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4000" dirty="0"/>
              <a:t>3️⃣ Lesson Summary(Types of Cables and Connectors)</a:t>
            </a:r>
          </a:p>
          <a:p>
            <a:endParaRPr lang="en-US" altLang="ja-JP" sz="4000" dirty="0"/>
          </a:p>
          <a:p>
            <a:endParaRPr lang="en-US" altLang="ja-JP" sz="4800" b="1" dirty="0"/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CF3970C5-109F-C651-09CA-7F40B7355535}"/>
              </a:ext>
            </a:extLst>
          </p:cNvPr>
          <p:cNvSpPr txBox="1">
            <a:spLocks/>
          </p:cNvSpPr>
          <p:nvPr/>
        </p:nvSpPr>
        <p:spPr>
          <a:xfrm>
            <a:off x="219456" y="-86868"/>
            <a:ext cx="9348216" cy="5212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kumimoji="1" sz="2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2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8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kumimoji="1"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2 Title:</a:t>
            </a:r>
            <a:r>
              <a:rPr lang="en-US" altLang="ja-JP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Computer Peripherals</a:t>
            </a:r>
          </a:p>
          <a:p>
            <a:pPr marL="0" indent="0">
              <a:buNone/>
            </a:pPr>
            <a:endParaRPr lang="en-US" altLang="ja-JP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B433CEF7-51BF-CDAB-A5F7-55A8A5C9B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632553"/>
              </p:ext>
            </p:extLst>
          </p:nvPr>
        </p:nvGraphicFramePr>
        <p:xfrm>
          <a:off x="462507" y="1171203"/>
          <a:ext cx="6006531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2177">
                  <a:extLst>
                    <a:ext uri="{9D8B030D-6E8A-4147-A177-3AD203B41FA5}">
                      <a16:colId xmlns:a16="http://schemas.microsoft.com/office/drawing/2014/main" val="3224808934"/>
                    </a:ext>
                  </a:extLst>
                </a:gridCol>
                <a:gridCol w="2002177">
                  <a:extLst>
                    <a:ext uri="{9D8B030D-6E8A-4147-A177-3AD203B41FA5}">
                      <a16:colId xmlns:a16="http://schemas.microsoft.com/office/drawing/2014/main" val="1931998023"/>
                    </a:ext>
                  </a:extLst>
                </a:gridCol>
                <a:gridCol w="2002177">
                  <a:extLst>
                    <a:ext uri="{9D8B030D-6E8A-4147-A177-3AD203B41FA5}">
                      <a16:colId xmlns:a16="http://schemas.microsoft.com/office/drawing/2014/main" val="2260538716"/>
                    </a:ext>
                  </a:extLst>
                </a:gridCol>
              </a:tblGrid>
              <a:tr h="2283423">
                <a:tc>
                  <a:txBody>
                    <a:bodyPr/>
                    <a:lstStyle/>
                    <a:p>
                      <a:r>
                        <a:rPr lang="en-US" altLang="ja-JP" b="1" dirty="0">
                          <a:solidFill>
                            <a:schemeClr val="bg1"/>
                          </a:solidFill>
                        </a:rPr>
                        <a:t>USB Type-A</a:t>
                      </a:r>
                      <a:r>
                        <a:rPr lang="en-US" altLang="ja-JP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en-US" altLang="ja-JP" b="0" dirty="0">
                          <a:solidFill>
                            <a:schemeClr val="bg1"/>
                          </a:solidFill>
                        </a:rPr>
                        <a:t>– The standard rectangular USB plug. Found on most computers. Used for connecting keyboards, mice, and flash drives.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1" dirty="0">
                          <a:solidFill>
                            <a:schemeClr val="bg1"/>
                          </a:solidFill>
                        </a:rPr>
                        <a:t>USB Type-B</a:t>
                      </a:r>
                      <a:r>
                        <a:rPr lang="en-US" altLang="ja-JP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en-US" altLang="ja-JP" b="0" dirty="0">
                          <a:solidFill>
                            <a:schemeClr val="bg1"/>
                          </a:solidFill>
                        </a:rPr>
                        <a:t>– Square-shaped plug often used for printers and scanners.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1" dirty="0">
                          <a:solidFill>
                            <a:schemeClr val="bg1"/>
                          </a:solidFill>
                        </a:rPr>
                        <a:t>USB Type-C</a:t>
                      </a:r>
                    </a:p>
                    <a:p>
                      <a:r>
                        <a:rPr lang="en-US" altLang="ja-JP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ja-JP" b="0" dirty="0">
                          <a:solidFill>
                            <a:schemeClr val="bg1"/>
                          </a:solidFill>
                        </a:rPr>
                        <a:t>– New, small, and reversible plug. Used for charging and data transfer on new laptops and phones.</a:t>
                      </a:r>
                      <a:endParaRPr kumimoji="1" lang="ja-JP" alt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555039"/>
                  </a:ext>
                </a:extLst>
              </a:tr>
              <a:tr h="2009413"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HDMI</a:t>
                      </a:r>
                    </a:p>
                    <a:p>
                      <a:r>
                        <a:rPr lang="en-US" altLang="ja-JP" dirty="0"/>
                        <a:t> – Sends both video and sound. Commonly used to connect a computer to a monitor, TV, or projector.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Lightning</a:t>
                      </a:r>
                      <a:r>
                        <a:rPr lang="en-US" altLang="ja-JP" dirty="0"/>
                        <a:t> </a:t>
                      </a:r>
                    </a:p>
                    <a:p>
                      <a:r>
                        <a:rPr lang="en-US" altLang="ja-JP" dirty="0"/>
                        <a:t>– Special connector for Apple devices such as iPhones and iPads.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b="1" dirty="0"/>
                        <a:t>VGA</a:t>
                      </a:r>
                      <a:r>
                        <a:rPr lang="en-US" altLang="ja-JP" dirty="0"/>
                        <a:t> </a:t>
                      </a:r>
                    </a:p>
                    <a:p>
                      <a:r>
                        <a:rPr lang="en-US" altLang="ja-JP" dirty="0"/>
                        <a:t>– An older connector for video only. Used for monitors and projectors that don’t have HDMI.</a:t>
                      </a:r>
                      <a:endParaRPr kumimoji="1" lang="ja-JP" alt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391326"/>
                  </a:ext>
                </a:extLst>
              </a:tr>
            </a:tbl>
          </a:graphicData>
        </a:graphic>
      </p:graphicFrame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AFD94279-A183-E3E7-74C8-7B02CD3E08E9}"/>
              </a:ext>
            </a:extLst>
          </p:cNvPr>
          <p:cNvSpPr/>
          <p:nvPr/>
        </p:nvSpPr>
        <p:spPr>
          <a:xfrm>
            <a:off x="462507" y="5570083"/>
            <a:ext cx="11266983" cy="1008137"/>
          </a:xfrm>
          <a:prstGeom prst="wedgeRoundRectCallout">
            <a:avLst>
              <a:gd name="adj1" fmla="val 33548"/>
              <a:gd name="adj2" fmla="val -41326"/>
              <a:gd name="adj3" fmla="val 16667"/>
            </a:avLst>
          </a:prstGeom>
          <a:ln w="28575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dirty="0"/>
              <a:t>Each cable has a </a:t>
            </a:r>
            <a:r>
              <a:rPr lang="en-US" altLang="ja-JP" sz="2400" b="1" dirty="0"/>
              <a:t>male connector (plug)</a:t>
            </a:r>
            <a:r>
              <a:rPr lang="en-US" altLang="ja-JP" sz="2400" dirty="0"/>
              <a:t> and a </a:t>
            </a:r>
            <a:r>
              <a:rPr lang="en-US" altLang="ja-JP" sz="2400" b="1" dirty="0"/>
              <a:t>female connector (port)</a:t>
            </a:r>
            <a:r>
              <a:rPr lang="en-US" altLang="ja-JP" sz="2400" dirty="0"/>
              <a:t>.</a:t>
            </a:r>
            <a:br>
              <a:rPr lang="en-US" altLang="ja-JP" sz="2400" dirty="0"/>
            </a:br>
            <a:r>
              <a:rPr lang="en-US" altLang="ja-JP" sz="2400" dirty="0"/>
              <a:t>Always use the </a:t>
            </a:r>
            <a:r>
              <a:rPr lang="en-US" altLang="ja-JP" sz="2400" b="1" dirty="0"/>
              <a:t>correct cable type</a:t>
            </a:r>
            <a:r>
              <a:rPr lang="en-US" altLang="ja-JP" sz="2400" dirty="0"/>
              <a:t> to make sure your devices work safely and properly.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6" name="図 5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77095EA3-741B-B54A-8C53-7202E214EC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609" t="37602" r="54600" b="9511"/>
          <a:stretch>
            <a:fillRect/>
          </a:stretch>
        </p:blipFill>
        <p:spPr>
          <a:xfrm>
            <a:off x="7294099" y="1092610"/>
            <a:ext cx="4116020" cy="2441546"/>
          </a:xfrm>
          <a:prstGeom prst="rect">
            <a:avLst/>
          </a:prstGeom>
        </p:spPr>
      </p:pic>
      <p:pic>
        <p:nvPicPr>
          <p:cNvPr id="8" name="図 7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CC62A0CA-9541-D660-B795-9472FFADA3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8717" t="31842" r="1797" b="9510"/>
          <a:stretch>
            <a:fillRect/>
          </a:stretch>
        </p:blipFill>
        <p:spPr>
          <a:xfrm>
            <a:off x="7294099" y="3599970"/>
            <a:ext cx="4116020" cy="189160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DDB15A5-1096-BF80-901A-C8BA403C82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3904" t="13200" r="10199" b="80075"/>
          <a:stretch>
            <a:fillRect/>
          </a:stretch>
        </p:blipFill>
        <p:spPr>
          <a:xfrm>
            <a:off x="10245935" y="3070064"/>
            <a:ext cx="1259719" cy="490651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C9EEA0D-8FDB-7C05-D86B-2C0888A390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4069" t="62817" r="44101" b="34201"/>
          <a:stretch>
            <a:fillRect/>
          </a:stretch>
        </p:blipFill>
        <p:spPr>
          <a:xfrm rot="10800000">
            <a:off x="8996373" y="2147731"/>
            <a:ext cx="810233" cy="29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68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回路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{F75C5AFB-B9D0-4C19-A728-5C0DADA6D6AE}TF6d5feb1e-e145-43f1-b745-cb4b54c5ee97bd6b6d4f-589ab73c143a</Template>
  <TotalTime>141</TotalTime>
  <Words>1138</Words>
  <Application>Microsoft Office PowerPoint</Application>
  <PresentationFormat>ワイド画面</PresentationFormat>
  <Paragraphs>75</Paragraphs>
  <Slides>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4" baseType="lpstr">
      <vt:lpstr>BIZ UDPゴシック</vt:lpstr>
      <vt:lpstr>HGP創英角ﾎﾟｯﾌﾟ体</vt:lpstr>
      <vt:lpstr>游ゴシック</vt:lpstr>
      <vt:lpstr>Arial</vt:lpstr>
      <vt:lpstr>Tw Cen MT</vt:lpstr>
      <vt:lpstr>回路</vt:lpstr>
      <vt:lpstr>Digital Skills Journey:  Step by Step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毅 小池</dc:creator>
  <cp:lastModifiedBy>毅 小池</cp:lastModifiedBy>
  <cp:revision>1</cp:revision>
  <dcterms:created xsi:type="dcterms:W3CDTF">2025-11-06T08:45:22Z</dcterms:created>
  <dcterms:modified xsi:type="dcterms:W3CDTF">2025-11-07T09:31:22Z</dcterms:modified>
</cp:coreProperties>
</file>