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CE6D1-4A32-4D7E-95C4-A4E8E703C912}" v="225" dt="2025-11-10T09:21:40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5" autoAdjust="0"/>
    <p:restoredTop sz="74088" autoAdjust="0"/>
  </p:normalViewPr>
  <p:slideViewPr>
    <p:cSldViewPr snapToGrid="0">
      <p:cViewPr>
        <p:scale>
          <a:sx n="60" d="100"/>
          <a:sy n="60" d="100"/>
        </p:scale>
        <p:origin x="536" y="44"/>
      </p:cViewPr>
      <p:guideLst/>
    </p:cSldViewPr>
  </p:slideViewPr>
  <p:notesTextViewPr>
    <p:cViewPr>
      <p:scale>
        <a:sx n="1" d="1"/>
        <a:sy n="1" d="1"/>
      </p:scale>
      <p:origin x="0" y="-1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毅 小池" userId="f90e67a6ab323e2e" providerId="LiveId" clId="{16FD61AD-12DD-4A86-A9A6-964AEE777362}"/>
    <pc:docChg chg="undo redo custSel addSld delSld modSld sldOrd">
      <pc:chgData name="毅 小池" userId="f90e67a6ab323e2e" providerId="LiveId" clId="{16FD61AD-12DD-4A86-A9A6-964AEE777362}" dt="2025-11-10T09:21:56.133" v="2641" actId="14100"/>
      <pc:docMkLst>
        <pc:docMk/>
      </pc:docMkLst>
      <pc:sldChg chg="addSp modSp mod modNotesTx">
        <pc:chgData name="毅 小池" userId="f90e67a6ab323e2e" providerId="LiveId" clId="{16FD61AD-12DD-4A86-A9A6-964AEE777362}" dt="2025-11-10T07:46:22.488" v="1610" actId="27636"/>
        <pc:sldMkLst>
          <pc:docMk/>
          <pc:sldMk cId="1490879843" sldId="256"/>
        </pc:sldMkLst>
        <pc:spChg chg="mod">
          <ac:chgData name="毅 小池" userId="f90e67a6ab323e2e" providerId="LiveId" clId="{16FD61AD-12DD-4A86-A9A6-964AEE777362}" dt="2025-11-10T07:46:22.488" v="1610" actId="27636"/>
          <ac:spMkLst>
            <pc:docMk/>
            <pc:sldMk cId="1490879843" sldId="256"/>
            <ac:spMk id="3" creationId="{5CDF7FFE-5930-8DB9-8A13-B18C55CC2E7A}"/>
          </ac:spMkLst>
        </pc:spChg>
        <pc:spChg chg="mod">
          <ac:chgData name="毅 小池" userId="f90e67a6ab323e2e" providerId="LiveId" clId="{16FD61AD-12DD-4A86-A9A6-964AEE777362}" dt="2025-11-07T09:47:41.266" v="1515" actId="1076"/>
          <ac:spMkLst>
            <pc:docMk/>
            <pc:sldMk cId="1490879843" sldId="256"/>
            <ac:spMk id="6" creationId="{400A4B92-50FD-A471-6D97-166128335B41}"/>
          </ac:spMkLst>
        </pc:spChg>
        <pc:picChg chg="add mod">
          <ac:chgData name="毅 小池" userId="f90e67a6ab323e2e" providerId="LiveId" clId="{16FD61AD-12DD-4A86-A9A6-964AEE777362}" dt="2025-11-07T09:47:47.128" v="1516" actId="1076"/>
          <ac:picMkLst>
            <pc:docMk/>
            <pc:sldMk cId="1490879843" sldId="256"/>
            <ac:picMk id="8" creationId="{E5529FCB-2D07-408D-6DAA-937443A73B43}"/>
          </ac:picMkLst>
        </pc:picChg>
      </pc:sldChg>
      <pc:sldChg chg="addSp delSp modSp new mod modNotesTx">
        <pc:chgData name="毅 小池" userId="f90e67a6ab323e2e" providerId="LiveId" clId="{16FD61AD-12DD-4A86-A9A6-964AEE777362}" dt="2025-11-10T07:49:25.432" v="1629" actId="20577"/>
        <pc:sldMkLst>
          <pc:docMk/>
          <pc:sldMk cId="3589297155" sldId="257"/>
        </pc:sldMkLst>
        <pc:spChg chg="add mod">
          <ac:chgData name="毅 小池" userId="f90e67a6ab323e2e" providerId="LiveId" clId="{16FD61AD-12DD-4A86-A9A6-964AEE777362}" dt="2025-11-10T07:49:11.068" v="1626"/>
          <ac:spMkLst>
            <pc:docMk/>
            <pc:sldMk cId="3589297155" sldId="257"/>
            <ac:spMk id="4" creationId="{0F994CE9-2776-AD82-8F52-39437638797C}"/>
          </ac:spMkLst>
        </pc:spChg>
        <pc:spChg chg="add mod">
          <ac:chgData name="毅 小池" userId="f90e67a6ab323e2e" providerId="LiveId" clId="{16FD61AD-12DD-4A86-A9A6-964AEE777362}" dt="2025-11-10T07:46:54.725" v="1619"/>
          <ac:spMkLst>
            <pc:docMk/>
            <pc:sldMk cId="3589297155" sldId="257"/>
            <ac:spMk id="5" creationId="{309F2BDF-AE2E-CA8F-9C85-975E4F48E4CC}"/>
          </ac:spMkLst>
        </pc:spChg>
      </pc:sldChg>
      <pc:sldChg chg="addSp delSp modSp add mod modNotesTx">
        <pc:chgData name="毅 小池" userId="f90e67a6ab323e2e" providerId="LiveId" clId="{16FD61AD-12DD-4A86-A9A6-964AEE777362}" dt="2025-11-10T08:00:11.007" v="1642" actId="20577"/>
        <pc:sldMkLst>
          <pc:docMk/>
          <pc:sldMk cId="3245045883" sldId="258"/>
        </pc:sldMkLst>
        <pc:spChg chg="add mod">
          <ac:chgData name="毅 小池" userId="f90e67a6ab323e2e" providerId="LiveId" clId="{16FD61AD-12DD-4A86-A9A6-964AEE777362}" dt="2025-11-10T07:46:58.667" v="1620"/>
          <ac:spMkLst>
            <pc:docMk/>
            <pc:sldMk cId="3245045883" sldId="258"/>
            <ac:spMk id="2" creationId="{89850A85-BC08-54C6-6E51-1F2927DBF07E}"/>
          </ac:spMkLst>
        </pc:spChg>
        <pc:spChg chg="mod">
          <ac:chgData name="毅 小池" userId="f90e67a6ab323e2e" providerId="LiveId" clId="{16FD61AD-12DD-4A86-A9A6-964AEE777362}" dt="2025-11-10T08:00:11.007" v="1642" actId="20577"/>
          <ac:spMkLst>
            <pc:docMk/>
            <pc:sldMk cId="3245045883" sldId="258"/>
            <ac:spMk id="4" creationId="{2430ECDA-1A6A-D7B5-20E8-6A800ABAD079}"/>
          </ac:spMkLst>
        </pc:spChg>
      </pc:sldChg>
      <pc:sldChg chg="addSp delSp modSp add mod modNotesTx">
        <pc:chgData name="毅 小池" userId="f90e67a6ab323e2e" providerId="LiveId" clId="{16FD61AD-12DD-4A86-A9A6-964AEE777362}" dt="2025-11-10T08:02:53.076" v="1706" actId="1076"/>
        <pc:sldMkLst>
          <pc:docMk/>
          <pc:sldMk cId="2238216663" sldId="259"/>
        </pc:sldMkLst>
        <pc:spChg chg="add mod">
          <ac:chgData name="毅 小池" userId="f90e67a6ab323e2e" providerId="LiveId" clId="{16FD61AD-12DD-4A86-A9A6-964AEE777362}" dt="2025-11-10T07:47:01.490" v="1621"/>
          <ac:spMkLst>
            <pc:docMk/>
            <pc:sldMk cId="2238216663" sldId="259"/>
            <ac:spMk id="2" creationId="{83706586-A3F3-877F-9840-F7CF65C804B2}"/>
          </ac:spMkLst>
        </pc:spChg>
        <pc:spChg chg="mod">
          <ac:chgData name="毅 小池" userId="f90e67a6ab323e2e" providerId="LiveId" clId="{16FD61AD-12DD-4A86-A9A6-964AEE777362}" dt="2025-11-10T08:01:44.048" v="1693"/>
          <ac:spMkLst>
            <pc:docMk/>
            <pc:sldMk cId="2238216663" sldId="259"/>
            <ac:spMk id="4" creationId="{4ACDF456-4BEE-4285-B6F6-15CC21E785D7}"/>
          </ac:spMkLst>
        </pc:spChg>
        <pc:picChg chg="add mod modCrop">
          <ac:chgData name="毅 小池" userId="f90e67a6ab323e2e" providerId="LiveId" clId="{16FD61AD-12DD-4A86-A9A6-964AEE777362}" dt="2025-11-10T08:02:44.041" v="1703" actId="1076"/>
          <ac:picMkLst>
            <pc:docMk/>
            <pc:sldMk cId="2238216663" sldId="259"/>
            <ac:picMk id="3" creationId="{73CBD649-67B1-F634-0ABE-D6173E313D17}"/>
          </ac:picMkLst>
        </pc:picChg>
        <pc:picChg chg="add mod modCrop">
          <ac:chgData name="毅 小池" userId="f90e67a6ab323e2e" providerId="LiveId" clId="{16FD61AD-12DD-4A86-A9A6-964AEE777362}" dt="2025-11-10T08:02:53.076" v="1706" actId="1076"/>
          <ac:picMkLst>
            <pc:docMk/>
            <pc:sldMk cId="2238216663" sldId="259"/>
            <ac:picMk id="5" creationId="{48D8577A-4367-AEB8-8946-EA2F643ECCEC}"/>
          </ac:picMkLst>
        </pc:picChg>
      </pc:sldChg>
      <pc:sldChg chg="addSp delSp modSp add del mod ord modNotesTx">
        <pc:chgData name="毅 小池" userId="f90e67a6ab323e2e" providerId="LiveId" clId="{16FD61AD-12DD-4A86-A9A6-964AEE777362}" dt="2025-11-10T08:44:04.682" v="2214" actId="20577"/>
        <pc:sldMkLst>
          <pc:docMk/>
          <pc:sldMk cId="2348368354" sldId="260"/>
        </pc:sldMkLst>
        <pc:spChg chg="add mod">
          <ac:chgData name="毅 小池" userId="f90e67a6ab323e2e" providerId="LiveId" clId="{16FD61AD-12DD-4A86-A9A6-964AEE777362}" dt="2025-11-10T07:47:04.615" v="1622"/>
          <ac:spMkLst>
            <pc:docMk/>
            <pc:sldMk cId="2348368354" sldId="260"/>
            <ac:spMk id="2" creationId="{7B7F9EED-972A-9D92-AEF7-6E5812622517}"/>
          </ac:spMkLst>
        </pc:spChg>
        <pc:spChg chg="mod">
          <ac:chgData name="毅 小池" userId="f90e67a6ab323e2e" providerId="LiveId" clId="{16FD61AD-12DD-4A86-A9A6-964AEE777362}" dt="2025-11-10T08:37:42.094" v="2085" actId="113"/>
          <ac:spMkLst>
            <pc:docMk/>
            <pc:sldMk cId="2348368354" sldId="260"/>
            <ac:spMk id="4" creationId="{F2D2FF75-288A-FCBD-47E1-E758536B906C}"/>
          </ac:spMkLst>
        </pc:spChg>
      </pc:sldChg>
      <pc:sldChg chg="addSp delSp modSp add mod ord modNotesTx">
        <pc:chgData name="毅 小池" userId="f90e67a6ab323e2e" providerId="LiveId" clId="{16FD61AD-12DD-4A86-A9A6-964AEE777362}" dt="2025-11-10T08:45:36.540" v="2220" actId="20577"/>
        <pc:sldMkLst>
          <pc:docMk/>
          <pc:sldMk cId="2371484202" sldId="261"/>
        </pc:sldMkLst>
        <pc:spChg chg="add mod">
          <ac:chgData name="毅 小池" userId="f90e67a6ab323e2e" providerId="LiveId" clId="{16FD61AD-12DD-4A86-A9A6-964AEE777362}" dt="2025-11-10T07:47:06.597" v="1623"/>
          <ac:spMkLst>
            <pc:docMk/>
            <pc:sldMk cId="2371484202" sldId="261"/>
            <ac:spMk id="2" creationId="{9327DCF4-6895-0D0E-BB56-E20A2589238F}"/>
          </ac:spMkLst>
        </pc:spChg>
        <pc:spChg chg="mod">
          <ac:chgData name="毅 小池" userId="f90e67a6ab323e2e" providerId="LiveId" clId="{16FD61AD-12DD-4A86-A9A6-964AEE777362}" dt="2025-11-10T08:39:59.441" v="2117" actId="20577"/>
          <ac:spMkLst>
            <pc:docMk/>
            <pc:sldMk cId="2371484202" sldId="261"/>
            <ac:spMk id="4" creationId="{689352C3-B9B5-4F89-0DC9-F220A9B90BBD}"/>
          </ac:spMkLst>
        </pc:spChg>
      </pc:sldChg>
      <pc:sldChg chg="addSp delSp modSp add mod modNotesTx">
        <pc:chgData name="毅 小池" userId="f90e67a6ab323e2e" providerId="LiveId" clId="{16FD61AD-12DD-4A86-A9A6-964AEE777362}" dt="2025-11-10T09:21:56.133" v="2641" actId="14100"/>
        <pc:sldMkLst>
          <pc:docMk/>
          <pc:sldMk cId="1002969856" sldId="262"/>
        </pc:sldMkLst>
        <pc:spChg chg="add mod">
          <ac:chgData name="毅 小池" userId="f90e67a6ab323e2e" providerId="LiveId" clId="{16FD61AD-12DD-4A86-A9A6-964AEE777362}" dt="2025-11-10T07:47:09" v="1624"/>
          <ac:spMkLst>
            <pc:docMk/>
            <pc:sldMk cId="1002969856" sldId="262"/>
            <ac:spMk id="2" creationId="{2EBEF7C3-A8FA-7F66-E1E8-074DCAFD104F}"/>
          </ac:spMkLst>
        </pc:spChg>
        <pc:spChg chg="add mod">
          <ac:chgData name="毅 小池" userId="f90e67a6ab323e2e" providerId="LiveId" clId="{16FD61AD-12DD-4A86-A9A6-964AEE777362}" dt="2025-11-10T08:56:54.793" v="2251" actId="164"/>
          <ac:spMkLst>
            <pc:docMk/>
            <pc:sldMk cId="1002969856" sldId="262"/>
            <ac:spMk id="3" creationId="{5200FCFE-60FC-5453-5CD8-426F648E3D8F}"/>
          </ac:spMkLst>
        </pc:spChg>
        <pc:spChg chg="add del mod ord">
          <ac:chgData name="毅 小池" userId="f90e67a6ab323e2e" providerId="LiveId" clId="{16FD61AD-12DD-4A86-A9A6-964AEE777362}" dt="2025-11-10T09:18:03.417" v="2531" actId="1076"/>
          <ac:spMkLst>
            <pc:docMk/>
            <pc:sldMk cId="1002969856" sldId="262"/>
            <ac:spMk id="4" creationId="{C8D29CAB-7149-F980-341B-36DCED51849C}"/>
          </ac:spMkLst>
        </pc:spChg>
        <pc:spChg chg="add mod">
          <ac:chgData name="毅 小池" userId="f90e67a6ab323e2e" providerId="LiveId" clId="{16FD61AD-12DD-4A86-A9A6-964AEE777362}" dt="2025-11-10T09:09:09.212" v="2421"/>
          <ac:spMkLst>
            <pc:docMk/>
            <pc:sldMk cId="1002969856" sldId="262"/>
            <ac:spMk id="6" creationId="{17AF764F-D908-18F0-A295-89D87BEF48EF}"/>
          </ac:spMkLst>
        </pc:spChg>
        <pc:spChg chg="add mod">
          <ac:chgData name="毅 小池" userId="f90e67a6ab323e2e" providerId="LiveId" clId="{16FD61AD-12DD-4A86-A9A6-964AEE777362}" dt="2025-11-10T09:17:53.597" v="2527" actId="1076"/>
          <ac:spMkLst>
            <pc:docMk/>
            <pc:sldMk cId="1002969856" sldId="262"/>
            <ac:spMk id="7" creationId="{230D50C4-5474-8B15-DCD1-18D505843AFC}"/>
          </ac:spMkLst>
        </pc:spChg>
        <pc:spChg chg="add mod">
          <ac:chgData name="毅 小池" userId="f90e67a6ab323e2e" providerId="LiveId" clId="{16FD61AD-12DD-4A86-A9A6-964AEE777362}" dt="2025-11-10T09:11:34.331" v="2457" actId="113"/>
          <ac:spMkLst>
            <pc:docMk/>
            <pc:sldMk cId="1002969856" sldId="262"/>
            <ac:spMk id="8" creationId="{9AFAECDF-2F6F-F8A4-8E50-4661228D0891}"/>
          </ac:spMkLst>
        </pc:spChg>
        <pc:spChg chg="add mod">
          <ac:chgData name="毅 小池" userId="f90e67a6ab323e2e" providerId="LiveId" clId="{16FD61AD-12DD-4A86-A9A6-964AEE777362}" dt="2025-11-10T09:11:40.014" v="2459" actId="113"/>
          <ac:spMkLst>
            <pc:docMk/>
            <pc:sldMk cId="1002969856" sldId="262"/>
            <ac:spMk id="9" creationId="{80019D39-5350-7883-6765-7964B2AC1FCD}"/>
          </ac:spMkLst>
        </pc:spChg>
        <pc:spChg chg="add mod">
          <ac:chgData name="毅 小池" userId="f90e67a6ab323e2e" providerId="LiveId" clId="{16FD61AD-12DD-4A86-A9A6-964AEE777362}" dt="2025-11-10T09:07:08.268" v="2384" actId="122"/>
          <ac:spMkLst>
            <pc:docMk/>
            <pc:sldMk cId="1002969856" sldId="262"/>
            <ac:spMk id="11" creationId="{C84BE447-54BC-6698-222E-A7BCC07791F0}"/>
          </ac:spMkLst>
        </pc:spChg>
        <pc:spChg chg="add mod">
          <ac:chgData name="毅 小池" userId="f90e67a6ab323e2e" providerId="LiveId" clId="{16FD61AD-12DD-4A86-A9A6-964AEE777362}" dt="2025-11-10T09:07:08.059" v="2383" actId="122"/>
          <ac:spMkLst>
            <pc:docMk/>
            <pc:sldMk cId="1002969856" sldId="262"/>
            <ac:spMk id="12" creationId="{84700893-7AB7-E1E2-D07E-077A10C82601}"/>
          </ac:spMkLst>
        </pc:spChg>
        <pc:spChg chg="add mod">
          <ac:chgData name="毅 小池" userId="f90e67a6ab323e2e" providerId="LiveId" clId="{16FD61AD-12DD-4A86-A9A6-964AEE777362}" dt="2025-11-10T09:11:43.746" v="2460" actId="113"/>
          <ac:spMkLst>
            <pc:docMk/>
            <pc:sldMk cId="1002969856" sldId="262"/>
            <ac:spMk id="13" creationId="{2D5C2DBF-564D-521A-D4EF-81EC490BF57B}"/>
          </ac:spMkLst>
        </pc:spChg>
        <pc:spChg chg="del mod topLvl">
          <ac:chgData name="毅 小池" userId="f90e67a6ab323e2e" providerId="LiveId" clId="{16FD61AD-12DD-4A86-A9A6-964AEE777362}" dt="2025-11-10T09:13:36.281" v="2475" actId="478"/>
          <ac:spMkLst>
            <pc:docMk/>
            <pc:sldMk cId="1002969856" sldId="262"/>
            <ac:spMk id="17" creationId="{640CB518-83B0-C9D3-EB27-0908908E1B86}"/>
          </ac:spMkLst>
        </pc:spChg>
        <pc:spChg chg="add mod">
          <ac:chgData name="毅 小池" userId="f90e67a6ab323e2e" providerId="LiveId" clId="{16FD61AD-12DD-4A86-A9A6-964AEE777362}" dt="2025-11-10T09:19:35.473" v="2544" actId="1076"/>
          <ac:spMkLst>
            <pc:docMk/>
            <pc:sldMk cId="1002969856" sldId="262"/>
            <ac:spMk id="18" creationId="{72AFBB4D-5554-DAE0-2507-951A44F086CA}"/>
          </ac:spMkLst>
        </pc:spChg>
        <pc:spChg chg="add mod">
          <ac:chgData name="毅 小池" userId="f90e67a6ab323e2e" providerId="LiveId" clId="{16FD61AD-12DD-4A86-A9A6-964AEE777362}" dt="2025-11-10T09:21:19.464" v="2632" actId="1076"/>
          <ac:spMkLst>
            <pc:docMk/>
            <pc:sldMk cId="1002969856" sldId="262"/>
            <ac:spMk id="30" creationId="{5B0607A5-F051-5B48-3931-2AA2BFDD3564}"/>
          </ac:spMkLst>
        </pc:spChg>
        <pc:spChg chg="add mod">
          <ac:chgData name="毅 小池" userId="f90e67a6ab323e2e" providerId="LiveId" clId="{16FD61AD-12DD-4A86-A9A6-964AEE777362}" dt="2025-11-10T09:21:45.939" v="2640" actId="1076"/>
          <ac:spMkLst>
            <pc:docMk/>
            <pc:sldMk cId="1002969856" sldId="262"/>
            <ac:spMk id="31" creationId="{DF37A669-FD08-7020-9E18-A240B0B7D233}"/>
          </ac:spMkLst>
        </pc:spChg>
        <pc:grpChg chg="add mod">
          <ac:chgData name="毅 小池" userId="f90e67a6ab323e2e" providerId="LiveId" clId="{16FD61AD-12DD-4A86-A9A6-964AEE777362}" dt="2025-11-10T09:16:44.546" v="2511" actId="1076"/>
          <ac:grpSpMkLst>
            <pc:docMk/>
            <pc:sldMk cId="1002969856" sldId="262"/>
            <ac:grpSpMk id="5" creationId="{6A4F04B9-5E91-8F52-4684-CB3580DF37C5}"/>
          </ac:grpSpMkLst>
        </pc:grpChg>
        <pc:grpChg chg="add del mod">
          <ac:chgData name="毅 小池" userId="f90e67a6ab323e2e" providerId="LiveId" clId="{16FD61AD-12DD-4A86-A9A6-964AEE777362}" dt="2025-11-10T09:13:36.281" v="2475" actId="478"/>
          <ac:grpSpMkLst>
            <pc:docMk/>
            <pc:sldMk cId="1002969856" sldId="262"/>
            <ac:grpSpMk id="14" creationId="{8407EBAA-A117-94CB-B379-958BD4C6A54D}"/>
          </ac:grpSpMkLst>
        </pc:grpChg>
        <pc:picChg chg="add mod modCrop">
          <ac:chgData name="毅 小池" userId="f90e67a6ab323e2e" providerId="LiveId" clId="{16FD61AD-12DD-4A86-A9A6-964AEE777362}" dt="2025-11-10T09:05:12.065" v="2343" actId="1076"/>
          <ac:picMkLst>
            <pc:docMk/>
            <pc:sldMk cId="1002969856" sldId="262"/>
            <ac:picMk id="10" creationId="{A476E750-6891-8508-32EB-F0EBBC843492}"/>
          </ac:picMkLst>
        </pc:picChg>
        <pc:picChg chg="add mod">
          <ac:chgData name="毅 小池" userId="f90e67a6ab323e2e" providerId="LiveId" clId="{16FD61AD-12DD-4A86-A9A6-964AEE777362}" dt="2025-11-10T09:17:07.298" v="2517" actId="1076"/>
          <ac:picMkLst>
            <pc:docMk/>
            <pc:sldMk cId="1002969856" sldId="262"/>
            <ac:picMk id="15" creationId="{F8002342-ED5A-DC3A-E590-0B701058F3EA}"/>
          </ac:picMkLst>
        </pc:picChg>
        <pc:picChg chg="mod topLvl modCrop">
          <ac:chgData name="毅 小池" userId="f90e67a6ab323e2e" providerId="LiveId" clId="{16FD61AD-12DD-4A86-A9A6-964AEE777362}" dt="2025-11-10T09:19:38.754" v="2545" actId="1076"/>
          <ac:picMkLst>
            <pc:docMk/>
            <pc:sldMk cId="1002969856" sldId="262"/>
            <ac:picMk id="16" creationId="{4AF70CD3-2A7F-CACF-C540-BFFBE19FC73E}"/>
          </ac:picMkLst>
        </pc:picChg>
        <pc:picChg chg="add mod">
          <ac:chgData name="毅 小池" userId="f90e67a6ab323e2e" providerId="LiveId" clId="{16FD61AD-12DD-4A86-A9A6-964AEE777362}" dt="2025-11-10T09:20:21.406" v="2550" actId="14100"/>
          <ac:picMkLst>
            <pc:docMk/>
            <pc:sldMk cId="1002969856" sldId="262"/>
            <ac:picMk id="20" creationId="{3C2AA804-7C09-E37B-3C2E-11B31AF80A01}"/>
          </ac:picMkLst>
        </pc:picChg>
        <pc:picChg chg="add mod">
          <ac:chgData name="毅 小池" userId="f90e67a6ab323e2e" providerId="LiveId" clId="{16FD61AD-12DD-4A86-A9A6-964AEE777362}" dt="2025-11-10T09:21:56.133" v="2641" actId="14100"/>
          <ac:picMkLst>
            <pc:docMk/>
            <pc:sldMk cId="1002969856" sldId="262"/>
            <ac:picMk id="22" creationId="{7315B9A8-0457-34AB-B66E-852D8DD1425D}"/>
          </ac:picMkLst>
        </pc:picChg>
        <pc:picChg chg="add mod">
          <ac:chgData name="毅 小池" userId="f90e67a6ab323e2e" providerId="LiveId" clId="{16FD61AD-12DD-4A86-A9A6-964AEE777362}" dt="2025-11-10T09:05:21.303" v="2346" actId="1076"/>
          <ac:picMkLst>
            <pc:docMk/>
            <pc:sldMk cId="1002969856" sldId="262"/>
            <ac:picMk id="1026" creationId="{C4571BBE-FA00-DBD9-08F7-F979344CA205}"/>
          </ac:picMkLst>
        </pc:picChg>
        <pc:cxnChg chg="add del">
          <ac:chgData name="毅 小池" userId="f90e67a6ab323e2e" providerId="LiveId" clId="{16FD61AD-12DD-4A86-A9A6-964AEE777362}" dt="2025-11-10T09:18:48.813" v="2535" actId="11529"/>
          <ac:cxnSpMkLst>
            <pc:docMk/>
            <pc:sldMk cId="1002969856" sldId="262"/>
            <ac:cxnSpMk id="24" creationId="{3FB50822-63C9-D77F-07AE-8B39718C2F01}"/>
          </ac:cxnSpMkLst>
        </pc:cxnChg>
        <pc:cxnChg chg="add mod">
          <ac:chgData name="毅 小池" userId="f90e67a6ab323e2e" providerId="LiveId" clId="{16FD61AD-12DD-4A86-A9A6-964AEE777362}" dt="2025-11-10T09:19:22.497" v="2542" actId="14100"/>
          <ac:cxnSpMkLst>
            <pc:docMk/>
            <pc:sldMk cId="1002969856" sldId="262"/>
            <ac:cxnSpMk id="26" creationId="{610EEF9F-7856-80C4-B899-CE631D4CB1D4}"/>
          </ac:cxnSpMkLst>
        </pc:cxnChg>
      </pc:sldChg>
      <pc:sldChg chg="addSp delSp modSp add mod ord modNotesTx">
        <pc:chgData name="毅 小池" userId="f90e67a6ab323e2e" providerId="LiveId" clId="{16FD61AD-12DD-4A86-A9A6-964AEE777362}" dt="2025-11-10T08:54:59.810" v="2222" actId="21"/>
        <pc:sldMkLst>
          <pc:docMk/>
          <pc:sldMk cId="824801290" sldId="263"/>
        </pc:sldMkLst>
        <pc:spChg chg="mod">
          <ac:chgData name="毅 小池" userId="f90e67a6ab323e2e" providerId="LiveId" clId="{16FD61AD-12DD-4A86-A9A6-964AEE777362}" dt="2025-11-10T08:41:45.532" v="2177" actId="20577"/>
          <ac:spMkLst>
            <pc:docMk/>
            <pc:sldMk cId="824801290" sldId="263"/>
            <ac:spMk id="4" creationId="{D52ED485-3DA6-F187-19BA-8739FF796D2C}"/>
          </ac:spMkLst>
        </pc:spChg>
        <pc:spChg chg="add mod">
          <ac:chgData name="毅 小池" userId="f90e67a6ab323e2e" providerId="LiveId" clId="{16FD61AD-12DD-4A86-A9A6-964AEE777362}" dt="2025-11-10T08:33:13.818" v="2060" actId="20577"/>
          <ac:spMkLst>
            <pc:docMk/>
            <pc:sldMk cId="824801290" sldId="263"/>
            <ac:spMk id="8" creationId="{B3724299-D89C-39BE-3946-6F08B6D1244B}"/>
          </ac:spMkLst>
        </pc:spChg>
        <pc:spChg chg="add mod">
          <ac:chgData name="毅 小池" userId="f90e67a6ab323e2e" providerId="LiveId" clId="{16FD61AD-12DD-4A86-A9A6-964AEE777362}" dt="2025-11-10T08:19:18.836" v="1948" actId="14100"/>
          <ac:spMkLst>
            <pc:docMk/>
            <pc:sldMk cId="824801290" sldId="263"/>
            <ac:spMk id="9" creationId="{57A811B4-C5DC-3492-8ADA-721A86EE7A4F}"/>
          </ac:spMkLst>
        </pc:spChg>
        <pc:spChg chg="add mod">
          <ac:chgData name="毅 小池" userId="f90e67a6ab323e2e" providerId="LiveId" clId="{16FD61AD-12DD-4A86-A9A6-964AEE777362}" dt="2025-11-10T08:22:46.318" v="1980" actId="14100"/>
          <ac:spMkLst>
            <pc:docMk/>
            <pc:sldMk cId="824801290" sldId="263"/>
            <ac:spMk id="10" creationId="{6B074FC2-FD0F-BA34-C4C8-714E19720A4E}"/>
          </ac:spMkLst>
        </pc:spChg>
        <pc:spChg chg="add mod">
          <ac:chgData name="毅 小池" userId="f90e67a6ab323e2e" providerId="LiveId" clId="{16FD61AD-12DD-4A86-A9A6-964AEE777362}" dt="2025-11-10T08:24:23.477" v="1998" actId="14100"/>
          <ac:spMkLst>
            <pc:docMk/>
            <pc:sldMk cId="824801290" sldId="263"/>
            <ac:spMk id="11" creationId="{B3485512-690F-E135-8196-E31FD5776C04}"/>
          </ac:spMkLst>
        </pc:spChg>
        <pc:spChg chg="add mod">
          <ac:chgData name="毅 小池" userId="f90e67a6ab323e2e" providerId="LiveId" clId="{16FD61AD-12DD-4A86-A9A6-964AEE777362}" dt="2025-11-10T08:25:34.433" v="2002" actId="14100"/>
          <ac:spMkLst>
            <pc:docMk/>
            <pc:sldMk cId="824801290" sldId="263"/>
            <ac:spMk id="12" creationId="{FDE8ED3E-58AF-8353-611C-38C543C2FA22}"/>
          </ac:spMkLst>
        </pc:spChg>
        <pc:spChg chg="add mod">
          <ac:chgData name="毅 小池" userId="f90e67a6ab323e2e" providerId="LiveId" clId="{16FD61AD-12DD-4A86-A9A6-964AEE777362}" dt="2025-11-10T08:26:02.082" v="2008" actId="1076"/>
          <ac:spMkLst>
            <pc:docMk/>
            <pc:sldMk cId="824801290" sldId="263"/>
            <ac:spMk id="13" creationId="{3ADE7F57-A765-EAAB-A19E-53D98D647860}"/>
          </ac:spMkLst>
        </pc:spChg>
        <pc:picChg chg="mod modCrop">
          <ac:chgData name="毅 小池" userId="f90e67a6ab323e2e" providerId="LiveId" clId="{16FD61AD-12DD-4A86-A9A6-964AEE777362}" dt="2025-11-10T08:18:16.533" v="1931" actId="1076"/>
          <ac:picMkLst>
            <pc:docMk/>
            <pc:sldMk cId="824801290" sldId="263"/>
            <ac:picMk id="3" creationId="{3DF0682E-7102-7DD3-E36E-22F2F553D49E}"/>
          </ac:picMkLst>
        </pc:picChg>
        <pc:picChg chg="mod modCrop">
          <ac:chgData name="毅 小池" userId="f90e67a6ab323e2e" providerId="LiveId" clId="{16FD61AD-12DD-4A86-A9A6-964AEE777362}" dt="2025-11-10T08:18:22.550" v="1934" actId="14100"/>
          <ac:picMkLst>
            <pc:docMk/>
            <pc:sldMk cId="824801290" sldId="263"/>
            <ac:picMk id="5" creationId="{C8F83A43-8E58-B355-B938-4AF9D5158199}"/>
          </ac:picMkLst>
        </pc:picChg>
        <pc:picChg chg="add mod ord modCrop">
          <ac:chgData name="毅 小池" userId="f90e67a6ab323e2e" providerId="LiveId" clId="{16FD61AD-12DD-4A86-A9A6-964AEE777362}" dt="2025-11-10T08:22:52.579" v="1981" actId="1076"/>
          <ac:picMkLst>
            <pc:docMk/>
            <pc:sldMk cId="824801290" sldId="263"/>
            <ac:picMk id="7" creationId="{EF51EB67-1461-A590-66C5-0E34A4D29E13}"/>
          </ac:picMkLst>
        </pc:picChg>
        <pc:picChg chg="add del mod">
          <ac:chgData name="毅 小池" userId="f90e67a6ab323e2e" providerId="LiveId" clId="{16FD61AD-12DD-4A86-A9A6-964AEE777362}" dt="2025-11-10T08:54:59.810" v="2222" actId="21"/>
          <ac:picMkLst>
            <pc:docMk/>
            <pc:sldMk cId="824801290" sldId="263"/>
            <ac:picMk id="15" creationId="{F8002342-ED5A-DC3A-E590-0B701058F3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945D7-395E-4EF5-8ABC-4AE5FBC6D3E3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0C673-DBFE-4B5D-9D91-6A275E6A5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10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レッスン</a:t>
            </a:r>
            <a:r>
              <a:rPr lang="en-US" altLang="ja-JP" dirty="0"/>
              <a:t>3</a:t>
            </a:r>
            <a:r>
              <a:rPr lang="ja-JP" altLang="en-US" dirty="0"/>
              <a:t>タイトル</a:t>
            </a:r>
            <a:r>
              <a:rPr lang="en-US" altLang="ja-JP" dirty="0"/>
              <a:t>:</a:t>
            </a:r>
          </a:p>
          <a:p>
            <a:r>
              <a:rPr lang="ja-JP" altLang="en-US" dirty="0"/>
              <a:t>プロジェクターの接続と使い方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6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今日のレッスンのポイント</a:t>
            </a:r>
            <a:endParaRPr lang="en-US" altLang="ja-JP" dirty="0"/>
          </a:p>
          <a:p>
            <a:r>
              <a:rPr lang="en-US" altLang="ja-JP" dirty="0"/>
              <a:t>1️⃣ </a:t>
            </a:r>
            <a:r>
              <a:rPr lang="ja-JP" altLang="en-US" dirty="0"/>
              <a:t>プロジェクターをパソコンと電源に接続する。</a:t>
            </a:r>
            <a:br>
              <a:rPr lang="ja-JP" altLang="en-US" dirty="0"/>
            </a:br>
            <a:r>
              <a:rPr lang="en-US" altLang="ja-JP" dirty="0"/>
              <a:t>2️⃣ </a:t>
            </a:r>
            <a:r>
              <a:rPr lang="ja-JP" altLang="en-US" dirty="0"/>
              <a:t>パソコンの画面をはっきりと映し出す。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49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/>
              <a:t>主な考え方：</a:t>
            </a:r>
            <a:br>
              <a:rPr lang="ja-JP" altLang="en-US" dirty="0"/>
            </a:br>
            <a:r>
              <a:rPr lang="ja-JP" altLang="en-US" dirty="0"/>
              <a:t>プロジェクターを使うには、パソコンと電源の両方に接続する必要があります。</a:t>
            </a:r>
            <a:br>
              <a:rPr lang="ja-JP" altLang="en-US" dirty="0"/>
            </a:br>
            <a:r>
              <a:rPr lang="ja-JP" altLang="en-US" dirty="0"/>
              <a:t>接続すると、パソコンの画面をプロジェクターに送ることができます。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26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0D99C-163C-D3EC-3776-703DDFBA2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BBA8FB1-BD60-DF56-6254-7EDE61E526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CAE04BA-25D1-845E-9F5F-6086F8A68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/>
              <a:t>レッスンのポイント：</a:t>
            </a:r>
            <a:br>
              <a:rPr lang="ja-JP" altLang="en-US" dirty="0"/>
            </a:br>
            <a:r>
              <a:rPr lang="ja-JP" altLang="en-US" dirty="0"/>
              <a:t>①</a:t>
            </a:r>
            <a:r>
              <a:rPr lang="en-US" altLang="ja-JP" dirty="0"/>
              <a:t> </a:t>
            </a:r>
            <a:r>
              <a:rPr lang="ja-JP" altLang="en-US" dirty="0"/>
              <a:t>プロジェクターに電源ケーブルをつなぐ。</a:t>
            </a:r>
            <a:br>
              <a:rPr lang="ja-JP" altLang="en-US" dirty="0"/>
            </a:br>
            <a:r>
              <a:rPr lang="ja-JP" altLang="en-US" dirty="0"/>
              <a:t>②</a:t>
            </a:r>
            <a:r>
              <a:rPr lang="en-US" altLang="ja-JP" dirty="0"/>
              <a:t> </a:t>
            </a:r>
            <a:r>
              <a:rPr lang="en-US" altLang="ja-JP" b="1" dirty="0"/>
              <a:t>HDMI</a:t>
            </a:r>
            <a:r>
              <a:rPr lang="ja-JP" altLang="en-US" dirty="0"/>
              <a:t> または </a:t>
            </a:r>
            <a:r>
              <a:rPr lang="en-US" altLang="ja-JP" b="1" dirty="0"/>
              <a:t>VGA</a:t>
            </a:r>
            <a:r>
              <a:rPr lang="ja-JP" altLang="en-US" dirty="0"/>
              <a:t> ケーブルでパソコンとプロジェクターを接続する。</a:t>
            </a:r>
            <a:br>
              <a:rPr lang="ja-JP" altLang="en-US" dirty="0"/>
            </a:br>
            <a:r>
              <a:rPr lang="ja-JP" altLang="en-US" dirty="0"/>
              <a:t>③</a:t>
            </a:r>
            <a:r>
              <a:rPr lang="en-US" altLang="ja-JP" dirty="0"/>
              <a:t> </a:t>
            </a:r>
            <a:r>
              <a:rPr lang="ja-JP" altLang="en-US" dirty="0"/>
              <a:t>使用前に、両方の機器の電源が入っていることを確認する。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FAFE38-2536-89D4-0BEA-C0BCAF7D6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705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84A4C-85E7-61C0-24E2-72D8E7D3B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239D58B-FDB3-D8F8-59CC-1B1352E87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2B33A5-9EE8-5212-481A-1DB4D3837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/>
              <a:t>主な考え方：</a:t>
            </a:r>
            <a:br>
              <a:rPr lang="ja-JP" altLang="en-US" dirty="0"/>
            </a:br>
            <a:r>
              <a:rPr lang="ja-JP" altLang="en-US" dirty="0"/>
              <a:t>接続後、「</a:t>
            </a:r>
            <a:r>
              <a:rPr lang="en-US" altLang="ja-JP" dirty="0"/>
              <a:t>Windows</a:t>
            </a:r>
            <a:r>
              <a:rPr lang="ja-JP" altLang="en-US" dirty="0"/>
              <a:t>＋</a:t>
            </a:r>
            <a:r>
              <a:rPr lang="en-US" altLang="ja-JP" dirty="0"/>
              <a:t>P</a:t>
            </a:r>
            <a:r>
              <a:rPr lang="ja-JP" altLang="en-US" dirty="0"/>
              <a:t>」または「</a:t>
            </a:r>
            <a:r>
              <a:rPr lang="en-US" altLang="ja-JP" dirty="0" err="1"/>
              <a:t>Fn</a:t>
            </a:r>
            <a:r>
              <a:rPr lang="ja-JP" altLang="en-US" dirty="0"/>
              <a:t>＋</a:t>
            </a:r>
            <a:r>
              <a:rPr lang="en-US" altLang="ja-JP" dirty="0"/>
              <a:t>F8</a:t>
            </a:r>
            <a:r>
              <a:rPr lang="ja-JP" altLang="en-US" dirty="0"/>
              <a:t>（または</a:t>
            </a:r>
            <a:r>
              <a:rPr lang="en-US" altLang="ja-JP" dirty="0"/>
              <a:t>F7</a:t>
            </a:r>
            <a:r>
              <a:rPr lang="ja-JP" altLang="en-US" dirty="0"/>
              <a:t>）」で表示モードを選びます。</a:t>
            </a:r>
            <a:br>
              <a:rPr lang="ja-JP" altLang="en-US" dirty="0"/>
            </a:br>
            <a:r>
              <a:rPr lang="ja-JP" altLang="en-US" dirty="0"/>
              <a:t>「複製」を選ぶと同じ画面、「拡張」を選ぶと別画面が映ります。</a:t>
            </a:r>
            <a:br>
              <a:rPr lang="ja-JP" altLang="en-US" dirty="0"/>
            </a:br>
            <a:r>
              <a:rPr lang="ja-JP" altLang="en-US" dirty="0"/>
              <a:t>プロジェクターは水平な台に置き、距離を変えると映像の大きさが変わります。</a:t>
            </a:r>
            <a:br>
              <a:rPr lang="ja-JP" altLang="en-US" dirty="0"/>
            </a:br>
            <a:r>
              <a:rPr lang="ja-JP" altLang="en-US" dirty="0"/>
              <a:t>部屋を暗くすると見やすくなります。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6A1BFE-488F-7BAF-C1F8-2B7A32BE7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974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9FAEE-215C-D9FA-B73C-BB7999820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18A6394-27A7-8052-9997-3BFC151CF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6C4E19-FFDC-6344-55ED-2CD8F13A4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/>
              <a:t>レッスンのポイント：</a:t>
            </a:r>
            <a:br>
              <a:rPr lang="ja-JP" altLang="en-US" dirty="0"/>
            </a:br>
            <a:r>
              <a:rPr lang="ja-JP" altLang="en-US" dirty="0"/>
              <a:t>①「</a:t>
            </a:r>
            <a:r>
              <a:rPr lang="en-US" altLang="ja-JP" dirty="0"/>
              <a:t>Windows</a:t>
            </a:r>
            <a:r>
              <a:rPr lang="ja-JP" altLang="en-US" dirty="0"/>
              <a:t>＋</a:t>
            </a:r>
            <a:r>
              <a:rPr lang="en-US" altLang="ja-JP" dirty="0"/>
              <a:t>P</a:t>
            </a:r>
            <a:r>
              <a:rPr lang="ja-JP" altLang="en-US" dirty="0"/>
              <a:t>」または「</a:t>
            </a:r>
            <a:r>
              <a:rPr lang="en-US" altLang="ja-JP" dirty="0" err="1"/>
              <a:t>Fn</a:t>
            </a:r>
            <a:r>
              <a:rPr lang="ja-JP" altLang="en-US" dirty="0"/>
              <a:t>＋</a:t>
            </a:r>
            <a:r>
              <a:rPr lang="en-US" altLang="ja-JP" dirty="0"/>
              <a:t>F8</a:t>
            </a:r>
            <a:r>
              <a:rPr lang="ja-JP" altLang="en-US" dirty="0"/>
              <a:t>」で「複製」か「拡張」を選ぶ。</a:t>
            </a:r>
          </a:p>
          <a:p>
            <a:r>
              <a:rPr lang="ja-JP" altLang="en-US" dirty="0"/>
              <a:t>②プロジェクターを水平に置き、距離を調整する。</a:t>
            </a:r>
          </a:p>
          <a:p>
            <a:r>
              <a:rPr lang="ja-JP" altLang="en-US" dirty="0"/>
              <a:t>③部屋を暗くすると画面が見やすくなる。</a:t>
            </a:r>
            <a:br>
              <a:rPr lang="ja-JP" altLang="en-US" dirty="0"/>
            </a:br>
            <a:r>
              <a:rPr lang="en-US" altLang="ja-JP" dirty="0"/>
              <a:t>※</a:t>
            </a:r>
            <a:r>
              <a:rPr lang="ja-JP" altLang="en-US" dirty="0"/>
              <a:t>ショートカットキーはパソコンの種類によって異なります。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E93599-42BF-B04C-25AD-6C073757C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286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80F96-7F21-2FC0-6E8E-9F014F7A7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E076E22-239B-6C19-D28D-D16F66976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EC39989-A017-AB4E-E004-AA4C337BA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/>
              <a:t>レッスンのまとめ：</a:t>
            </a:r>
            <a:br>
              <a:rPr lang="ja-JP" altLang="en-US" dirty="0"/>
            </a:br>
            <a:r>
              <a:rPr lang="ja-JP" altLang="en-US" dirty="0"/>
              <a:t>①</a:t>
            </a:r>
            <a:r>
              <a:rPr lang="en-US" altLang="ja-JP" dirty="0"/>
              <a:t> </a:t>
            </a:r>
            <a:r>
              <a:rPr lang="ja-JP" altLang="en-US" dirty="0"/>
              <a:t>プロジェクターをコンセントにつなぎ、スイッチを入れる。</a:t>
            </a:r>
            <a:br>
              <a:rPr lang="ja-JP" altLang="en-US" dirty="0"/>
            </a:br>
            <a:r>
              <a:rPr lang="ja-JP" altLang="en-US" dirty="0"/>
              <a:t>→ </a:t>
            </a:r>
            <a:r>
              <a:rPr lang="ja-JP" altLang="en-US" b="1" dirty="0"/>
              <a:t>電源ランプ</a:t>
            </a:r>
            <a:r>
              <a:rPr lang="ja-JP" altLang="en-US" dirty="0"/>
              <a:t> が緑または青に光っていれば、電源が入っています。</a:t>
            </a:r>
            <a:br>
              <a:rPr lang="ja-JP" altLang="en-US" dirty="0"/>
            </a:br>
            <a:r>
              <a:rPr lang="ja-JP" altLang="en-US" dirty="0"/>
              <a:t>②</a:t>
            </a:r>
            <a:r>
              <a:rPr lang="en-US" altLang="ja-JP" dirty="0"/>
              <a:t> </a:t>
            </a:r>
            <a:r>
              <a:rPr lang="ja-JP" altLang="en-US" dirty="0"/>
              <a:t>起動しているパソコンとプロジェクターを </a:t>
            </a:r>
            <a:r>
              <a:rPr lang="en-US" altLang="ja-JP" b="1" dirty="0"/>
              <a:t>HDMI</a:t>
            </a:r>
            <a:r>
              <a:rPr lang="ja-JP" altLang="en-US" dirty="0"/>
              <a:t> または </a:t>
            </a:r>
            <a:r>
              <a:rPr lang="en-US" altLang="ja-JP" b="1" dirty="0"/>
              <a:t>VGA</a:t>
            </a:r>
            <a:r>
              <a:rPr lang="ja-JP" altLang="en-US" dirty="0"/>
              <a:t> ケーブルで接続する。</a:t>
            </a:r>
            <a:br>
              <a:rPr lang="ja-JP" altLang="en-US" dirty="0"/>
            </a:br>
            <a:r>
              <a:rPr lang="ja-JP" altLang="en-US" dirty="0"/>
              <a:t>③</a:t>
            </a:r>
            <a:r>
              <a:rPr lang="en-US" altLang="ja-JP" dirty="0"/>
              <a:t> </a:t>
            </a:r>
            <a:r>
              <a:rPr lang="ja-JP" altLang="en-US" dirty="0"/>
              <a:t>プロジェクターの位置とピントを調整する。</a:t>
            </a:r>
            <a:br>
              <a:rPr lang="ja-JP" altLang="en-US" dirty="0"/>
            </a:br>
            <a:r>
              <a:rPr lang="ja-JP" altLang="en-US" dirty="0"/>
              <a:t> → レンズの周りの </a:t>
            </a:r>
            <a:r>
              <a:rPr lang="ja-JP" altLang="en-US" b="1" dirty="0"/>
              <a:t>フォーカスリング</a:t>
            </a:r>
            <a:r>
              <a:rPr lang="ja-JP" altLang="en-US" dirty="0"/>
              <a:t> をゆっくり回して、画像がはっきり見えるようにする。</a:t>
            </a:r>
          </a:p>
          <a:p>
            <a:r>
              <a:rPr lang="ja-JP" altLang="en-US" b="1" dirty="0"/>
              <a:t>注：操作方法はメーカーによって異なります。必ず取扱説明書をご覧ください。</a:t>
            </a:r>
            <a:endParaRPr lang="ja-JP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81DBA0-ED5B-F27E-EB12-708E1027D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446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24C11-4F33-BD69-31D1-A95C530D1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660CAD-B90B-974F-D7D7-D059146F9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CCEBAA0-E55B-B000-A83A-92486AAB1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/>
              <a:t>レッスンのまとめ：</a:t>
            </a:r>
            <a:br>
              <a:rPr lang="ja-JP" altLang="en-US" dirty="0"/>
            </a:br>
            <a:r>
              <a:rPr lang="ja-JP" altLang="en-US" dirty="0"/>
              <a:t>①</a:t>
            </a:r>
            <a:r>
              <a:rPr lang="ja-JP" altLang="en-US" b="1" dirty="0"/>
              <a:t>パソコンの画面を共有する</a:t>
            </a:r>
            <a:br>
              <a:rPr lang="ja-JP" altLang="en-US" dirty="0"/>
            </a:br>
            <a:r>
              <a:rPr lang="ja-JP" altLang="en-US" dirty="0"/>
              <a:t> 「</a:t>
            </a:r>
            <a:r>
              <a:rPr lang="en-US" altLang="ja-JP" dirty="0"/>
              <a:t>Windows</a:t>
            </a:r>
            <a:r>
              <a:rPr lang="ja-JP" altLang="en-US" dirty="0"/>
              <a:t>キー＋</a:t>
            </a:r>
            <a:r>
              <a:rPr lang="en-US" altLang="ja-JP" dirty="0"/>
              <a:t>P</a:t>
            </a:r>
            <a:r>
              <a:rPr lang="ja-JP" altLang="en-US" dirty="0"/>
              <a:t>」または「</a:t>
            </a:r>
            <a:r>
              <a:rPr lang="en-US" altLang="ja-JP" dirty="0" err="1"/>
              <a:t>Fn</a:t>
            </a:r>
            <a:r>
              <a:rPr lang="ja-JP" altLang="en-US" dirty="0"/>
              <a:t>＋</a:t>
            </a:r>
            <a:r>
              <a:rPr lang="en-US" altLang="ja-JP" dirty="0"/>
              <a:t>F8</a:t>
            </a:r>
            <a:r>
              <a:rPr lang="ja-JP" altLang="en-US" dirty="0"/>
              <a:t>」で表示モードを選び、</a:t>
            </a:r>
            <a:br>
              <a:rPr lang="ja-JP" altLang="en-US" dirty="0"/>
            </a:br>
            <a:r>
              <a:rPr lang="ja-JP" altLang="en-US" dirty="0"/>
              <a:t> **</a:t>
            </a:r>
            <a:r>
              <a:rPr lang="en-US" altLang="ja-JP" dirty="0"/>
              <a:t>『</a:t>
            </a:r>
            <a:r>
              <a:rPr lang="ja-JP" altLang="en-US" dirty="0"/>
              <a:t>複製（</a:t>
            </a:r>
            <a:r>
              <a:rPr lang="en-US" altLang="ja-JP" dirty="0"/>
              <a:t>Duplicate</a:t>
            </a:r>
            <a:r>
              <a:rPr lang="ja-JP" altLang="en-US" dirty="0"/>
              <a:t>）</a:t>
            </a:r>
            <a:r>
              <a:rPr lang="en-US" altLang="ja-JP" dirty="0"/>
              <a:t>』</a:t>
            </a:r>
            <a:r>
              <a:rPr lang="ja-JP" altLang="en-US" b="1" dirty="0"/>
              <a:t>を選ぶと同じ画面が映り、</a:t>
            </a:r>
            <a:r>
              <a:rPr lang="en-US" altLang="ja-JP" dirty="0"/>
              <a:t>『</a:t>
            </a:r>
            <a:r>
              <a:rPr lang="ja-JP" altLang="en-US" dirty="0"/>
              <a:t>拡張（</a:t>
            </a:r>
            <a:r>
              <a:rPr lang="en-US" altLang="ja-JP" dirty="0"/>
              <a:t>Extend</a:t>
            </a:r>
            <a:r>
              <a:rPr lang="ja-JP" altLang="en-US" dirty="0"/>
              <a:t>）</a:t>
            </a:r>
            <a:r>
              <a:rPr lang="en-US" altLang="ja-JP" dirty="0"/>
              <a:t>』**</a:t>
            </a:r>
            <a:r>
              <a:rPr lang="ja-JP" altLang="en-US" dirty="0"/>
              <a:t>を選ぶと別画面として使えます。</a:t>
            </a:r>
          </a:p>
          <a:p>
            <a:r>
              <a:rPr lang="ja-JP" altLang="en-US" b="1" dirty="0"/>
              <a:t>②プロジェクターを水平な台（机）に置き、スクリーンとの距離をとる。</a:t>
            </a:r>
            <a:endParaRPr lang="ja-JP" altLang="en-US" dirty="0"/>
          </a:p>
          <a:p>
            <a:r>
              <a:rPr lang="ja-JP" altLang="en-US" b="1" dirty="0"/>
              <a:t>③プロジェクターの角度</a:t>
            </a:r>
            <a:r>
              <a:rPr lang="ja-JP" altLang="en-US" dirty="0"/>
              <a:t>を調整し、画面がまっすぐ映るようにする。</a:t>
            </a:r>
          </a:p>
          <a:p>
            <a:r>
              <a:rPr lang="ja-JP" altLang="en-US" b="1" dirty="0"/>
              <a:t>④部屋を少し暗く</a:t>
            </a:r>
            <a:r>
              <a:rPr lang="ja-JP" altLang="en-US" dirty="0"/>
              <a:t>して、映像を見やすくする。</a:t>
            </a:r>
          </a:p>
          <a:p>
            <a:r>
              <a:rPr lang="ja-JP" altLang="en-US" dirty="0"/>
              <a:t>⑤必要に応じて、**ピント（フォーカス）**を再調整する。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C7AA3C-8D18-9A3D-2CDD-221D3B9FD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38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nio.com/ja/%E4%B8%96%E7%95%8C%E3%81%AE%E3%83%95%E3%83%A9%E3%82%B0/%E3%82%A4%E3%82%BF%E3%83%AA%E3%82%A2%E5%9B%BD%E6%97%9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sv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60174F-4601-BEA0-2287-BB2EE0783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94" y="688026"/>
            <a:ext cx="11293412" cy="23876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ja-JP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Digital Skills Journey: </a:t>
            </a:r>
            <a:br>
              <a:rPr lang="en-US" altLang="ja-JP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Step by Step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CDF7FFE-5930-8DB9-8A13-B18C55CC2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892" y="2915316"/>
            <a:ext cx="9348216" cy="1734118"/>
          </a:xfr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 fontScale="85000" lnSpcReduction="10000"/>
          </a:bodyPr>
          <a:lstStyle/>
          <a:p>
            <a:r>
              <a:rPr lang="en-US" altLang="ja-JP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Lesson </a:t>
            </a:r>
            <a:r>
              <a:rPr lang="ja-JP" altLang="en-US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３</a:t>
            </a:r>
            <a:r>
              <a:rPr lang="en-US" altLang="ja-JP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Title:</a:t>
            </a:r>
          </a:p>
          <a:p>
            <a:r>
              <a:rPr lang="en-US" altLang="ja-JP" sz="4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Connecting and Using a Projector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0A4B92-50FD-A471-6D97-166128335B41}"/>
              </a:ext>
            </a:extLst>
          </p:cNvPr>
          <p:cNvSpPr txBox="1"/>
          <p:nvPr/>
        </p:nvSpPr>
        <p:spPr>
          <a:xfrm>
            <a:off x="6684264" y="5223342"/>
            <a:ext cx="5349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b="1" dirty="0"/>
              <a:t>Digital Skills Journey: Step by Step</a:t>
            </a:r>
            <a:br>
              <a:rPr lang="en-US" altLang="ja-JP" dirty="0"/>
            </a:br>
            <a:r>
              <a:rPr lang="en-US" altLang="ja-JP" i="1" dirty="0"/>
              <a:t>Developed by </a:t>
            </a:r>
            <a:r>
              <a:rPr lang="en-US" altLang="ja-JP" i="1" dirty="0" err="1"/>
              <a:t>Tsuyoki</a:t>
            </a:r>
            <a:r>
              <a:rPr lang="en-US" altLang="ja-JP" i="1" dirty="0"/>
              <a:t> Koike (JICA Volunteer, South Africa)</a:t>
            </a:r>
            <a:endParaRPr lang="en-US" altLang="ja-JP" dirty="0"/>
          </a:p>
          <a:p>
            <a:pPr>
              <a:buNone/>
            </a:pPr>
            <a:r>
              <a:rPr lang="en-US" altLang="ja-JP" b="1" dirty="0"/>
              <a:t>License:</a:t>
            </a:r>
            <a:r>
              <a:rPr lang="en-US" altLang="ja-JP" dirty="0"/>
              <a:t> Creative Commons Attribution 4.0 (CC BY 4.0)</a:t>
            </a:r>
            <a:br>
              <a:rPr lang="en-US" altLang="ja-JP" dirty="0"/>
            </a:br>
            <a:r>
              <a:rPr lang="en-US" altLang="ja-JP" i="1" dirty="0"/>
              <a:t>Free to use, copy, and share for educational purposes.</a:t>
            </a:r>
            <a:endParaRPr lang="en-US" altLang="ja-JP" dirty="0"/>
          </a:p>
        </p:txBody>
      </p:sp>
      <p:pic>
        <p:nvPicPr>
          <p:cNvPr id="8" name="図 7" descr="グラフ, バブル チャート&#10;&#10;AI 生成コンテンツは誤りを含む可能性があります。">
            <a:extLst>
              <a:ext uri="{FF2B5EF4-FFF2-40B4-BE49-F238E27FC236}">
                <a16:creationId xmlns:a16="http://schemas.microsoft.com/office/drawing/2014/main" id="{E5529FCB-2D07-408D-6DAA-937443A73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30261" y="5302916"/>
            <a:ext cx="1554003" cy="104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7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F994CE9-2776-AD82-8F52-3943763879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6600" b="1" dirty="0"/>
              <a:t>Today’s Points:</a:t>
            </a:r>
            <a:br>
              <a:rPr lang="en-US" altLang="ja-JP" sz="6600" dirty="0"/>
            </a:br>
            <a:r>
              <a:rPr lang="en-US" altLang="ja-JP" sz="6600" dirty="0"/>
              <a:t>1️⃣Connect the projector to the computer and power source.</a:t>
            </a:r>
          </a:p>
          <a:p>
            <a:r>
              <a:rPr lang="en-US" altLang="ja-JP" sz="6600" dirty="0"/>
              <a:t>2️⃣Show the computer screen clearly on the projector.</a:t>
            </a:r>
            <a:endParaRPr lang="en-US" altLang="ja-JP" sz="6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309F2BDF-AE2E-CA8F-9C85-975E4F48E4CC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3 </a:t>
            </a:r>
            <a:r>
              <a:rPr lang="en-US" altLang="ja-JP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Title:Connecting</a:t>
            </a: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Using a Projector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29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EA46-6A1F-C2D1-67D9-CAF62590C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430ECDA-1A6A-D7B5-20E8-6A800ABAD0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1️⃣</a:t>
            </a:r>
            <a:r>
              <a:rPr lang="en-US" altLang="ja-JP" sz="3600" dirty="0"/>
              <a:t>Connect the projector to the computer and power source.</a:t>
            </a:r>
          </a:p>
          <a:p>
            <a:endParaRPr lang="en-US" altLang="ja-JP" sz="4000" dirty="0"/>
          </a:p>
          <a:p>
            <a:r>
              <a:rPr lang="en-US" altLang="ja-JP" sz="4800" b="1" dirty="0"/>
              <a:t>Main Idea:</a:t>
            </a:r>
          </a:p>
          <a:p>
            <a:r>
              <a:rPr lang="en-US" altLang="ja-JP" sz="4800" dirty="0"/>
              <a:t>To use a projector, you must connect it to both the computer and the power source.</a:t>
            </a:r>
            <a:br>
              <a:rPr lang="en-US" altLang="ja-JP" sz="4800" dirty="0"/>
            </a:br>
            <a:r>
              <a:rPr lang="en-US" altLang="ja-JP" sz="4800" dirty="0"/>
              <a:t>Once connected, the computer can send the screen image to the projector.</a:t>
            </a:r>
            <a:endParaRPr lang="en-US" altLang="ja-JP" sz="4800" b="1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89850A85-BC08-54C6-6E51-1F2927DBF07E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3 </a:t>
            </a:r>
            <a:r>
              <a:rPr lang="en-US" altLang="ja-JP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Title:Connecting</a:t>
            </a: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Using a Projector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04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D3CA9-F301-57AA-D189-96B80BEF4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ACDF456-4BEE-4285-B6F6-15CC21E785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1️⃣</a:t>
            </a:r>
            <a:r>
              <a:rPr lang="en-US" altLang="ja-JP" sz="3600" dirty="0"/>
              <a:t>Connect the projector to the computer and power source.</a:t>
            </a:r>
          </a:p>
          <a:p>
            <a:endParaRPr lang="en-US" altLang="ja-JP" sz="4000" dirty="0"/>
          </a:p>
          <a:p>
            <a:r>
              <a:rPr lang="en-US" altLang="ja-JP" sz="4800" b="1" dirty="0"/>
              <a:t>Lesson point:</a:t>
            </a:r>
          </a:p>
          <a:p>
            <a:r>
              <a:rPr lang="ja-JP" altLang="en-US" sz="4800" dirty="0"/>
              <a:t>①</a:t>
            </a:r>
            <a:r>
              <a:rPr lang="en-US" altLang="ja-JP" sz="4800" dirty="0"/>
              <a:t>Connect the power cable to the projector.</a:t>
            </a:r>
            <a:br>
              <a:rPr lang="en-US" altLang="ja-JP" sz="4800" dirty="0"/>
            </a:br>
            <a:r>
              <a:rPr lang="ja-JP" altLang="en-US" sz="4800" dirty="0"/>
              <a:t>②</a:t>
            </a:r>
            <a:r>
              <a:rPr lang="en-US" altLang="ja-JP" sz="4800" dirty="0"/>
              <a:t>Connect the projector to the computer using an </a:t>
            </a:r>
            <a:r>
              <a:rPr lang="en-US" altLang="ja-JP" sz="4800" b="1" dirty="0"/>
              <a:t>HDMI</a:t>
            </a:r>
            <a:r>
              <a:rPr lang="ja-JP" altLang="en-US" sz="4800" b="1" dirty="0"/>
              <a:t>　　　　</a:t>
            </a:r>
            <a:r>
              <a:rPr lang="en-US" altLang="ja-JP" sz="4800" dirty="0"/>
              <a:t> or </a:t>
            </a:r>
            <a:r>
              <a:rPr lang="en-US" altLang="ja-JP" sz="4800" b="1" dirty="0"/>
              <a:t>VGA</a:t>
            </a:r>
            <a:r>
              <a:rPr lang="en-US" altLang="ja-JP" sz="4800" dirty="0"/>
              <a:t> </a:t>
            </a:r>
            <a:r>
              <a:rPr lang="ja-JP" altLang="en-US" sz="4800" dirty="0"/>
              <a:t>　　　　</a:t>
            </a:r>
            <a:r>
              <a:rPr lang="en-US" altLang="ja-JP" sz="4800" dirty="0"/>
              <a:t>cable.</a:t>
            </a:r>
            <a:br>
              <a:rPr lang="en-US" altLang="ja-JP" sz="4800" dirty="0"/>
            </a:br>
            <a:r>
              <a:rPr lang="ja-JP" altLang="en-US" sz="4800" dirty="0"/>
              <a:t>③</a:t>
            </a:r>
            <a:r>
              <a:rPr lang="en-US" altLang="ja-JP" sz="4800" dirty="0"/>
              <a:t>Make sure both devices are turned on before use.</a:t>
            </a:r>
            <a:endParaRPr lang="en-US" altLang="ja-JP" sz="4800" b="1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83706586-A3F3-877F-9840-F7CF65C804B2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3 </a:t>
            </a:r>
            <a:r>
              <a:rPr lang="en-US" altLang="ja-JP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Title:Connecting</a:t>
            </a: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Using a Projector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73CBD649-67B1-F634-0ABE-D6173E313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322" t="31842" r="1797" b="32097"/>
          <a:stretch>
            <a:fillRect/>
          </a:stretch>
        </p:blipFill>
        <p:spPr>
          <a:xfrm>
            <a:off x="6208085" y="3731143"/>
            <a:ext cx="1653615" cy="1163099"/>
          </a:xfrm>
          <a:prstGeom prst="rect">
            <a:avLst/>
          </a:prstGeom>
        </p:spPr>
      </p:pic>
      <p:pic>
        <p:nvPicPr>
          <p:cNvPr id="5" name="図 4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48D8577A-4367-AEB8-8946-EA2F643ECC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717" t="42421" r="37903" b="35482"/>
          <a:stretch>
            <a:fillRect/>
          </a:stretch>
        </p:blipFill>
        <p:spPr>
          <a:xfrm>
            <a:off x="2544679" y="3722858"/>
            <a:ext cx="1653614" cy="10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1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59373-E987-CB34-53A4-4E9CAD7AA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2D2FF75-288A-FCBD-47E1-E758536B906C}"/>
              </a:ext>
            </a:extLst>
          </p:cNvPr>
          <p:cNvSpPr/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2️⃣ Show the computer screen clearly on the projector.</a:t>
            </a:r>
          </a:p>
          <a:p>
            <a:r>
              <a:rPr lang="en-US" altLang="ja-JP" sz="4800" b="1" dirty="0"/>
              <a:t>Main Idea:</a:t>
            </a:r>
          </a:p>
          <a:p>
            <a:r>
              <a:rPr lang="en-US" altLang="ja-JP" sz="4400" dirty="0"/>
              <a:t>After connecting, press “</a:t>
            </a:r>
            <a:r>
              <a:rPr lang="en-US" altLang="ja-JP" sz="4400" b="1" dirty="0"/>
              <a:t>Windows + P</a:t>
            </a:r>
            <a:r>
              <a:rPr lang="en-US" altLang="ja-JP" sz="4400" dirty="0"/>
              <a:t>” or</a:t>
            </a:r>
          </a:p>
          <a:p>
            <a:r>
              <a:rPr lang="en-US" altLang="ja-JP" sz="4400" dirty="0"/>
              <a:t> “</a:t>
            </a:r>
            <a:r>
              <a:rPr lang="en-US" altLang="ja-JP" sz="4400" b="1" dirty="0" err="1">
                <a:solidFill>
                  <a:schemeClr val="bg1"/>
                </a:solidFill>
              </a:rPr>
              <a:t>Fn</a:t>
            </a:r>
            <a:r>
              <a:rPr lang="en-US" altLang="ja-JP" sz="4400" b="1" dirty="0">
                <a:solidFill>
                  <a:schemeClr val="bg1"/>
                </a:solidFill>
              </a:rPr>
              <a:t> + F8</a:t>
            </a:r>
            <a:r>
              <a:rPr lang="ja-JP" altLang="en-US" sz="4400" b="1" dirty="0">
                <a:solidFill>
                  <a:schemeClr val="bg1"/>
                </a:solidFill>
              </a:rPr>
              <a:t>（</a:t>
            </a:r>
            <a:r>
              <a:rPr lang="en-US" altLang="ja-JP" sz="4400" b="1" dirty="0">
                <a:solidFill>
                  <a:schemeClr val="bg1"/>
                </a:solidFill>
              </a:rPr>
              <a:t>or F7</a:t>
            </a:r>
            <a:r>
              <a:rPr lang="ja-JP" altLang="en-US" sz="4400" dirty="0"/>
              <a:t>）</a:t>
            </a:r>
            <a:r>
              <a:rPr lang="en-US" altLang="ja-JP" sz="4400" dirty="0"/>
              <a:t>” to select the display mode.</a:t>
            </a:r>
            <a:br>
              <a:rPr lang="en-US" altLang="ja-JP" sz="4400" dirty="0"/>
            </a:br>
            <a:r>
              <a:rPr lang="en-US" altLang="ja-JP" sz="4400" dirty="0"/>
              <a:t>Choose “</a:t>
            </a:r>
            <a:r>
              <a:rPr lang="en-US" altLang="ja-JP" sz="4400" b="1" dirty="0">
                <a:solidFill>
                  <a:schemeClr val="bg1"/>
                </a:solidFill>
              </a:rPr>
              <a:t>Duplicate</a:t>
            </a:r>
            <a:r>
              <a:rPr lang="en-US" altLang="ja-JP" sz="4400" dirty="0"/>
              <a:t>” for the same screen or “</a:t>
            </a:r>
            <a:r>
              <a:rPr lang="en-US" altLang="ja-JP" sz="4400" b="1" dirty="0"/>
              <a:t>Extend</a:t>
            </a:r>
            <a:r>
              <a:rPr lang="en-US" altLang="ja-JP" sz="4400" dirty="0"/>
              <a:t>” for two screens.</a:t>
            </a:r>
            <a:br>
              <a:rPr lang="en-US" altLang="ja-JP" sz="4400" dirty="0"/>
            </a:br>
            <a:r>
              <a:rPr lang="en-US" altLang="ja-JP" sz="4400" dirty="0"/>
              <a:t>Keep the projector on a flat table, adjust the distance for size, and make the room darker to see better.</a:t>
            </a:r>
            <a:endParaRPr lang="en-US" altLang="ja-JP" sz="4400" b="1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7B7F9EED-972A-9D92-AEF7-6E5812622517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3 </a:t>
            </a:r>
            <a:r>
              <a:rPr lang="en-US" altLang="ja-JP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Title:Connecting</a:t>
            </a: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Using a Projector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36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86300-C153-3715-843B-01E054305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9352C3-B9B5-4F89-0DC9-F220A9B90BBD}"/>
              </a:ext>
            </a:extLst>
          </p:cNvPr>
          <p:cNvSpPr/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2️⃣ Show the computer screen clearly on the projector.</a:t>
            </a:r>
          </a:p>
          <a:p>
            <a:r>
              <a:rPr lang="en-US" altLang="ja-JP" sz="4800" b="1" dirty="0"/>
              <a:t>Lesson point:</a:t>
            </a:r>
          </a:p>
          <a:p>
            <a:r>
              <a:rPr lang="ja-JP" altLang="en-US" sz="4400" dirty="0"/>
              <a:t>①</a:t>
            </a:r>
            <a:r>
              <a:rPr lang="en-US" altLang="ja-JP" sz="4400" dirty="0"/>
              <a:t>Press “Windows + P” or “</a:t>
            </a:r>
            <a:r>
              <a:rPr lang="en-US" altLang="ja-JP" sz="4400" dirty="0" err="1"/>
              <a:t>Fn</a:t>
            </a:r>
            <a:r>
              <a:rPr lang="en-US" altLang="ja-JP" sz="4400" dirty="0"/>
              <a:t> + F8(F7)” to set “Duplicate” or “Extend.”</a:t>
            </a:r>
          </a:p>
          <a:p>
            <a:r>
              <a:rPr lang="ja-JP" altLang="en-US" sz="4400" dirty="0"/>
              <a:t>②</a:t>
            </a:r>
            <a:r>
              <a:rPr lang="en-US" altLang="ja-JP" sz="4400" dirty="0"/>
              <a:t>Keep the projector level and adjust distance.</a:t>
            </a:r>
          </a:p>
          <a:p>
            <a:r>
              <a:rPr lang="ja-JP" altLang="en-US" sz="4400" dirty="0"/>
              <a:t>③</a:t>
            </a:r>
            <a:r>
              <a:rPr lang="en-US" altLang="ja-JP" sz="4400" dirty="0"/>
              <a:t>A darker room makes the screen easier to see.</a:t>
            </a:r>
          </a:p>
          <a:p>
            <a:br>
              <a:rPr lang="en-US" altLang="ja-JP" sz="4400" dirty="0"/>
            </a:br>
            <a:r>
              <a:rPr lang="en-US" altLang="ja-JP" sz="4400" dirty="0"/>
              <a:t>Note: Shortcuts may differ depending on the computer.</a:t>
            </a:r>
          </a:p>
          <a:p>
            <a:endParaRPr lang="en-US" altLang="ja-JP" sz="4800" b="1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9327DCF4-6895-0D0E-BB56-E20A2589238F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3 </a:t>
            </a:r>
            <a:r>
              <a:rPr lang="en-US" altLang="ja-JP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Title:Connecting</a:t>
            </a: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Using a Projector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48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3B9E7-F1F9-1F93-5D2E-82F279386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2ED485-3DA6-F187-19BA-8739FF796D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3600" dirty="0"/>
              <a:t>3️⃣ Lesson Summary</a:t>
            </a:r>
          </a:p>
          <a:p>
            <a:endParaRPr lang="en-US" altLang="ja-JP" sz="4000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EB4F47D3-5A1A-91CD-132A-031608D319FD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3 </a:t>
            </a:r>
            <a:r>
              <a:rPr lang="en-US" altLang="ja-JP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Title:Connecting</a:t>
            </a: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Using a Projector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図 6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EF51EB67-1461-A590-66C5-0E34A4D29E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93" t="25246" r="4981" b="36744"/>
          <a:stretch>
            <a:fillRect/>
          </a:stretch>
        </p:blipFill>
        <p:spPr>
          <a:xfrm>
            <a:off x="219456" y="2638168"/>
            <a:ext cx="11349407" cy="3259755"/>
          </a:xfrm>
          <a:prstGeom prst="rect">
            <a:avLst/>
          </a:prstGeom>
        </p:spPr>
      </p:pic>
      <p:pic>
        <p:nvPicPr>
          <p:cNvPr id="3" name="図 2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3DF0682E-7102-7DD3-E36E-22F2F553D4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322" t="31842" r="1797" b="23180"/>
          <a:stretch>
            <a:fillRect/>
          </a:stretch>
        </p:blipFill>
        <p:spPr>
          <a:xfrm>
            <a:off x="1679331" y="1315271"/>
            <a:ext cx="1603503" cy="1181638"/>
          </a:xfrm>
          <a:prstGeom prst="rect">
            <a:avLst/>
          </a:prstGeom>
        </p:spPr>
      </p:pic>
      <p:pic>
        <p:nvPicPr>
          <p:cNvPr id="5" name="図 4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C8F83A43-8E58-B355-B938-4AF9D51581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717" t="42421" r="37903" b="22841"/>
          <a:stretch>
            <a:fillRect/>
          </a:stretch>
        </p:blipFill>
        <p:spPr>
          <a:xfrm>
            <a:off x="623137" y="1371176"/>
            <a:ext cx="1017387" cy="1181637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B3724299-D89C-39BE-3946-6F08B6D1244B}"/>
              </a:ext>
            </a:extLst>
          </p:cNvPr>
          <p:cNvSpPr/>
          <p:nvPr/>
        </p:nvSpPr>
        <p:spPr>
          <a:xfrm>
            <a:off x="4876909" y="5155689"/>
            <a:ext cx="4490113" cy="1484467"/>
          </a:xfrm>
          <a:prstGeom prst="wedgeRoundRectCallout">
            <a:avLst>
              <a:gd name="adj1" fmla="val 55463"/>
              <a:gd name="adj2" fmla="val -36423"/>
              <a:gd name="adj3" fmla="val 16667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bg1"/>
                </a:solidFill>
              </a:rPr>
              <a:t>①</a:t>
            </a:r>
            <a:r>
              <a:rPr kumimoji="1" lang="en-US" altLang="ja-JP" sz="2400" dirty="0">
                <a:solidFill>
                  <a:schemeClr val="bg1"/>
                </a:solidFill>
              </a:rPr>
              <a:t>Connect the projector to the power outlet and turn it on.</a:t>
            </a:r>
          </a:p>
          <a:p>
            <a:r>
              <a:rPr kumimoji="1" lang="ja-JP" altLang="en-US" sz="2400" dirty="0">
                <a:solidFill>
                  <a:schemeClr val="bg1"/>
                </a:solidFill>
              </a:rPr>
              <a:t>→</a:t>
            </a:r>
            <a:r>
              <a:rPr lang="en-US" altLang="ja-JP" sz="2400" dirty="0">
                <a:solidFill>
                  <a:schemeClr val="bg1"/>
                </a:solidFill>
              </a:rPr>
              <a:t>Check the power lamp — if it’s </a:t>
            </a:r>
            <a:r>
              <a:rPr lang="en-US" altLang="ja-JP" sz="2400" b="1" dirty="0">
                <a:solidFill>
                  <a:schemeClr val="bg1"/>
                </a:solidFill>
              </a:rPr>
              <a:t>green or blue</a:t>
            </a:r>
            <a:r>
              <a:rPr lang="en-US" altLang="ja-JP" sz="2400" dirty="0">
                <a:solidFill>
                  <a:schemeClr val="bg1"/>
                </a:solidFill>
              </a:rPr>
              <a:t>, the projector is </a:t>
            </a:r>
            <a:r>
              <a:rPr lang="en-US" altLang="ja-JP" sz="2400" b="1" dirty="0">
                <a:solidFill>
                  <a:schemeClr val="bg1"/>
                </a:solidFill>
              </a:rPr>
              <a:t>on</a:t>
            </a:r>
            <a:r>
              <a:rPr lang="en-US" altLang="ja-JP" sz="2400" dirty="0">
                <a:solidFill>
                  <a:schemeClr val="bg1"/>
                </a:solidFill>
              </a:rPr>
              <a:t>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57A811B4-C5DC-3492-8ADA-721A86EE7A4F}"/>
              </a:ext>
            </a:extLst>
          </p:cNvPr>
          <p:cNvSpPr/>
          <p:nvPr/>
        </p:nvSpPr>
        <p:spPr>
          <a:xfrm>
            <a:off x="3316113" y="1173602"/>
            <a:ext cx="4014465" cy="1301333"/>
          </a:xfrm>
          <a:prstGeom prst="wedgeRoundRectCallout">
            <a:avLst>
              <a:gd name="adj1" fmla="val -21877"/>
              <a:gd name="adj2" fmla="val 168334"/>
              <a:gd name="adj3" fmla="val 16667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bg1"/>
                </a:solidFill>
              </a:rPr>
              <a:t>②</a:t>
            </a:r>
            <a:r>
              <a:rPr lang="en-US" altLang="ja-JP" sz="2400" dirty="0">
                <a:solidFill>
                  <a:schemeClr val="bg1"/>
                </a:solidFill>
              </a:rPr>
              <a:t>Connect the projector to the computer (that is already on) using an </a:t>
            </a:r>
            <a:r>
              <a:rPr lang="en-US" altLang="ja-JP" sz="2400" b="1" dirty="0">
                <a:solidFill>
                  <a:schemeClr val="bg1"/>
                </a:solidFill>
              </a:rPr>
              <a:t>HDMI</a:t>
            </a:r>
            <a:r>
              <a:rPr lang="en-US" altLang="ja-JP" sz="2400" dirty="0">
                <a:solidFill>
                  <a:schemeClr val="bg1"/>
                </a:solidFill>
              </a:rPr>
              <a:t> or </a:t>
            </a:r>
            <a:r>
              <a:rPr lang="en-US" altLang="ja-JP" sz="2400" b="1" dirty="0">
                <a:solidFill>
                  <a:schemeClr val="bg1"/>
                </a:solidFill>
              </a:rPr>
              <a:t>VGA</a:t>
            </a:r>
            <a:r>
              <a:rPr lang="en-US" altLang="ja-JP" sz="2400" dirty="0">
                <a:solidFill>
                  <a:schemeClr val="bg1"/>
                </a:solidFill>
              </a:rPr>
              <a:t> cable.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6B074FC2-FD0F-BA34-C4C8-714E19720A4E}"/>
              </a:ext>
            </a:extLst>
          </p:cNvPr>
          <p:cNvSpPr/>
          <p:nvPr/>
        </p:nvSpPr>
        <p:spPr>
          <a:xfrm>
            <a:off x="7363857" y="1173602"/>
            <a:ext cx="4388427" cy="2006326"/>
          </a:xfrm>
          <a:prstGeom prst="wedgeRoundRectCallout">
            <a:avLst>
              <a:gd name="adj1" fmla="val -16726"/>
              <a:gd name="adj2" fmla="val 69778"/>
              <a:gd name="adj3" fmla="val 16667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bg1"/>
                </a:solidFill>
              </a:rPr>
              <a:t>③</a:t>
            </a:r>
            <a:r>
              <a:rPr lang="en-US" altLang="ja-JP" sz="2400" dirty="0">
                <a:solidFill>
                  <a:schemeClr val="bg1"/>
                </a:solidFill>
              </a:rPr>
              <a:t>Adjust the position and focus of the projector.</a:t>
            </a:r>
          </a:p>
          <a:p>
            <a:r>
              <a:rPr kumimoji="1" lang="ja-JP" altLang="en-US" sz="2400" dirty="0">
                <a:solidFill>
                  <a:schemeClr val="bg1"/>
                </a:solidFill>
              </a:rPr>
              <a:t>→</a:t>
            </a:r>
            <a:r>
              <a:rPr lang="en-US" altLang="ja-JP" sz="2400" dirty="0">
                <a:solidFill>
                  <a:schemeClr val="bg1"/>
                </a:solidFill>
              </a:rPr>
              <a:t>Turn the </a:t>
            </a:r>
            <a:r>
              <a:rPr lang="en-US" altLang="ja-JP" sz="2400" b="1" dirty="0">
                <a:solidFill>
                  <a:schemeClr val="bg1"/>
                </a:solidFill>
              </a:rPr>
              <a:t>focus ring </a:t>
            </a:r>
            <a:r>
              <a:rPr lang="en-US" altLang="ja-JP" sz="2400" dirty="0">
                <a:solidFill>
                  <a:schemeClr val="bg1"/>
                </a:solidFill>
              </a:rPr>
              <a:t>around the lens slowly until the image becomes clear.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B3485512-690F-E135-8196-E31FD5776C04}"/>
              </a:ext>
            </a:extLst>
          </p:cNvPr>
          <p:cNvSpPr/>
          <p:nvPr/>
        </p:nvSpPr>
        <p:spPr>
          <a:xfrm>
            <a:off x="360593" y="5782425"/>
            <a:ext cx="4388827" cy="857731"/>
          </a:xfrm>
          <a:prstGeom prst="roundRect">
            <a:avLst/>
          </a:prstGeom>
          <a:solidFill>
            <a:schemeClr val="tx1"/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bg1"/>
                </a:solidFill>
              </a:rPr>
              <a:t>Note: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 The operation may differ depending on the manufacturer. Please check the user manual.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DE8ED3E-58AF-8353-611C-38C543C2FA22}"/>
              </a:ext>
            </a:extLst>
          </p:cNvPr>
          <p:cNvSpPr/>
          <p:nvPr/>
        </p:nvSpPr>
        <p:spPr>
          <a:xfrm>
            <a:off x="6608270" y="3605353"/>
            <a:ext cx="194662" cy="2059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ADE7F57-A765-EAAB-A19E-53D98D647860}"/>
              </a:ext>
            </a:extLst>
          </p:cNvPr>
          <p:cNvSpPr/>
          <p:nvPr/>
        </p:nvSpPr>
        <p:spPr>
          <a:xfrm>
            <a:off x="6888737" y="3605352"/>
            <a:ext cx="194662" cy="205927"/>
          </a:xfrm>
          <a:prstGeom prst="ellipse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80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8D10B-15A8-0D4F-D654-A2CC9A6B1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8D29CAB-7149-F980-341B-36DCED51849C}"/>
              </a:ext>
            </a:extLst>
          </p:cNvPr>
          <p:cNvSpPr>
            <a:spLocks/>
          </p:cNvSpPr>
          <p:nvPr/>
        </p:nvSpPr>
        <p:spPr>
          <a:xfrm>
            <a:off x="219456" y="356616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3️⃣ Lesson Summary</a:t>
            </a:r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2EBEF7C3-A8FA-7F66-E1E8-074DCAFD104F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3 </a:t>
            </a:r>
            <a:r>
              <a:rPr lang="en-US" altLang="ja-JP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Title:Connecting</a:t>
            </a: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Using a Projector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A4F04B9-5E91-8F52-4684-CB3580DF37C5}"/>
              </a:ext>
            </a:extLst>
          </p:cNvPr>
          <p:cNvGrpSpPr/>
          <p:nvPr/>
        </p:nvGrpSpPr>
        <p:grpSpPr>
          <a:xfrm>
            <a:off x="2075474" y="1017231"/>
            <a:ext cx="8371115" cy="5580743"/>
            <a:chOff x="1910442" y="1103521"/>
            <a:chExt cx="8371115" cy="5580743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F8002342-ED5A-DC3A-E590-0B701058F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176" b="98438" l="6641" r="93099">
                          <a14:foregroundMark x1="10286" y1="56348" x2="20117" y2="79102"/>
                          <a14:foregroundMark x1="20117" y1="79102" x2="26432" y2="86621"/>
                          <a14:foregroundMark x1="6641" y1="88184" x2="27669" y2="70117"/>
                          <a14:foregroundMark x1="27669" y1="70117" x2="30664" y2="63086"/>
                          <a14:foregroundMark x1="16732" y1="63574" x2="30664" y2="61523"/>
                          <a14:foregroundMark x1="30664" y1="61523" x2="33464" y2="75098"/>
                          <a14:foregroundMark x1="33464" y1="75098" x2="32422" y2="76758"/>
                          <a14:foregroundMark x1="37109" y1="98730" x2="46680" y2="81641"/>
                          <a14:foregroundMark x1="46680" y1="81641" x2="55990" y2="81250"/>
                          <a14:foregroundMark x1="55990" y1="81250" x2="61133" y2="87305"/>
                          <a14:foregroundMark x1="61133" y1="87305" x2="62826" y2="91406"/>
                          <a14:foregroundMark x1="62695" y1="78906" x2="47201" y2="72754"/>
                          <a14:foregroundMark x1="50977" y1="87695" x2="50977" y2="87695"/>
                          <a14:foregroundMark x1="43359" y1="62012" x2="46354" y2="20117"/>
                          <a14:foregroundMark x1="46354" y1="20117" x2="55143" y2="8496"/>
                          <a14:foregroundMark x1="55143" y1="8496" x2="76628" y2="11230"/>
                          <a14:foregroundMark x1="76628" y1="11230" x2="87956" y2="10742"/>
                          <a14:foregroundMark x1="87956" y1="10742" x2="90365" y2="20313"/>
                          <a14:foregroundMark x1="90365" y1="20313" x2="89323" y2="33691"/>
                          <a14:foregroundMark x1="91667" y1="61133" x2="93099" y2="8789"/>
                          <a14:foregroundMark x1="93099" y1="8789" x2="91211" y2="9180"/>
                          <a14:foregroundMark x1="51432" y1="8496" x2="51432" y2="8496"/>
                          <a14:foregroundMark x1="49089" y1="7129" x2="49089" y2="7129"/>
                          <a14:foregroundMark x1="41927" y1="7422" x2="54818" y2="5273"/>
                          <a14:foregroundMark x1="54818" y1="5273" x2="86849" y2="8691"/>
                          <a14:foregroundMark x1="44271" y1="77441" x2="36654" y2="98438"/>
                          <a14:foregroundMark x1="61784" y1="96973" x2="61784" y2="96973"/>
                          <a14:foregroundMark x1="67057" y1="86133" x2="67057" y2="86133"/>
                          <a14:foregroundMark x1="66797" y1="93848" x2="66797" y2="93848"/>
                          <a14:foregroundMark x1="55794" y1="70801" x2="55794" y2="70801"/>
                          <a14:foregroundMark x1="70768" y1="62500" x2="70768" y2="625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0442" y="1103521"/>
              <a:ext cx="8371115" cy="5580743"/>
            </a:xfrm>
            <a:prstGeom prst="rect">
              <a:avLst/>
            </a:prstGeom>
          </p:spPr>
        </p:pic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5200FCFE-60FC-5453-5CD8-426F648E3D8F}"/>
                </a:ext>
              </a:extLst>
            </p:cNvPr>
            <p:cNvSpPr/>
            <p:nvPr/>
          </p:nvSpPr>
          <p:spPr>
            <a:xfrm>
              <a:off x="6270171" y="5366656"/>
              <a:ext cx="609600" cy="4591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17AF764F-D908-18F0-A295-89D87BEF48EF}"/>
              </a:ext>
            </a:extLst>
          </p:cNvPr>
          <p:cNvSpPr/>
          <p:nvPr/>
        </p:nvSpPr>
        <p:spPr>
          <a:xfrm>
            <a:off x="8041039" y="5259388"/>
            <a:ext cx="3866455" cy="1154391"/>
          </a:xfrm>
          <a:prstGeom prst="wedgeRoundRectCallout">
            <a:avLst>
              <a:gd name="adj1" fmla="val -61187"/>
              <a:gd name="adj2" fmla="val -6264"/>
              <a:gd name="adj3" fmla="val 16667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②</a:t>
            </a:r>
            <a:r>
              <a:rPr lang="en-US" altLang="ja-JP" sz="2400" b="1" dirty="0">
                <a:solidFill>
                  <a:schemeClr val="bg1"/>
                </a:solidFill>
              </a:rPr>
              <a:t> Place the projector on a level table</a:t>
            </a:r>
            <a:r>
              <a:rPr lang="en-US" altLang="ja-JP" sz="2400" dirty="0">
                <a:solidFill>
                  <a:schemeClr val="bg1"/>
                </a:solidFill>
              </a:rPr>
              <a:t> and keep enough distance from the screen.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230D50C4-5474-8B15-DCD1-18D505843AFC}"/>
              </a:ext>
            </a:extLst>
          </p:cNvPr>
          <p:cNvSpPr/>
          <p:nvPr/>
        </p:nvSpPr>
        <p:spPr>
          <a:xfrm>
            <a:off x="5017752" y="443450"/>
            <a:ext cx="4388427" cy="865701"/>
          </a:xfrm>
          <a:prstGeom prst="wedgeRoundRectCallout">
            <a:avLst>
              <a:gd name="adj1" fmla="val 65787"/>
              <a:gd name="adj2" fmla="val -16835"/>
              <a:gd name="adj3" fmla="val 16667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④</a:t>
            </a:r>
            <a:r>
              <a:rPr lang="en-US" altLang="ja-JP" sz="2400" b="1" dirty="0">
                <a:solidFill>
                  <a:schemeClr val="bg1"/>
                </a:solidFill>
              </a:rPr>
              <a:t>Dim the room lights</a:t>
            </a:r>
            <a:r>
              <a:rPr lang="en-US" altLang="ja-JP" sz="2400" dirty="0">
                <a:solidFill>
                  <a:schemeClr val="bg1"/>
                </a:solidFill>
              </a:rPr>
              <a:t> to make the image easier to see.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9AFAECDF-2F6F-F8A4-8E50-4661228D0891}"/>
              </a:ext>
            </a:extLst>
          </p:cNvPr>
          <p:cNvSpPr/>
          <p:nvPr/>
        </p:nvSpPr>
        <p:spPr>
          <a:xfrm>
            <a:off x="313180" y="1167746"/>
            <a:ext cx="4793420" cy="2377840"/>
          </a:xfrm>
          <a:prstGeom prst="wedgeRoundRectCallout">
            <a:avLst>
              <a:gd name="adj1" fmla="val 26711"/>
              <a:gd name="adj2" fmla="val 73309"/>
              <a:gd name="adj3" fmla="val 16667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①</a:t>
            </a:r>
            <a:r>
              <a:rPr lang="en-US" altLang="ja-JP" sz="2400" b="1" dirty="0">
                <a:solidFill>
                  <a:schemeClr val="bg1"/>
                </a:solidFill>
              </a:rPr>
              <a:t>Share the computer screen </a:t>
            </a:r>
            <a:r>
              <a:rPr lang="en-US" altLang="ja-JP" sz="2400" dirty="0">
                <a:solidFill>
                  <a:schemeClr val="bg1"/>
                </a:solidFill>
              </a:rPr>
              <a:t>Press </a:t>
            </a:r>
            <a:r>
              <a:rPr lang="en-US" altLang="ja-JP" sz="2400" b="1" dirty="0">
                <a:solidFill>
                  <a:schemeClr val="bg1"/>
                </a:solidFill>
              </a:rPr>
              <a:t>Windows + P</a:t>
            </a:r>
            <a:r>
              <a:rPr lang="en-US" altLang="ja-JP" sz="2400" dirty="0">
                <a:solidFill>
                  <a:schemeClr val="bg1"/>
                </a:solidFill>
              </a:rPr>
              <a:t> or </a:t>
            </a:r>
            <a:r>
              <a:rPr lang="en-US" altLang="ja-JP" sz="2400" b="1" dirty="0" err="1">
                <a:solidFill>
                  <a:schemeClr val="bg1"/>
                </a:solidFill>
              </a:rPr>
              <a:t>Fn</a:t>
            </a:r>
            <a:r>
              <a:rPr lang="en-US" altLang="ja-JP" sz="2400" b="1" dirty="0">
                <a:solidFill>
                  <a:schemeClr val="bg1"/>
                </a:solidFill>
              </a:rPr>
              <a:t> + F8(F7)</a:t>
            </a:r>
            <a:r>
              <a:rPr lang="en-US" altLang="ja-JP" sz="2400" dirty="0">
                <a:solidFill>
                  <a:schemeClr val="bg1"/>
                </a:solidFill>
              </a:rPr>
              <a:t> to choose the display mode.</a:t>
            </a:r>
            <a:br>
              <a:rPr lang="en-US" altLang="ja-JP" sz="2400" dirty="0">
                <a:solidFill>
                  <a:schemeClr val="bg1"/>
                </a:solidFill>
              </a:rPr>
            </a:br>
            <a:r>
              <a:rPr lang="en-US" altLang="ja-JP" sz="2400" dirty="0">
                <a:solidFill>
                  <a:schemeClr val="bg1"/>
                </a:solidFill>
              </a:rPr>
              <a:t>Select </a:t>
            </a:r>
            <a:r>
              <a:rPr lang="en-US" altLang="ja-JP" sz="2400" b="1" dirty="0">
                <a:solidFill>
                  <a:schemeClr val="bg1"/>
                </a:solidFill>
              </a:rPr>
              <a:t>“Duplicate”</a:t>
            </a:r>
            <a:r>
              <a:rPr lang="en-US" altLang="ja-JP" sz="2400" dirty="0">
                <a:solidFill>
                  <a:schemeClr val="bg1"/>
                </a:solidFill>
              </a:rPr>
              <a:t> to show the same screen, or </a:t>
            </a:r>
            <a:r>
              <a:rPr lang="en-US" altLang="ja-JP" sz="2400" b="1" dirty="0">
                <a:solidFill>
                  <a:schemeClr val="bg1"/>
                </a:solidFill>
              </a:rPr>
              <a:t>“Extend”</a:t>
            </a:r>
            <a:r>
              <a:rPr lang="en-US" altLang="ja-JP" sz="2400" dirty="0">
                <a:solidFill>
                  <a:schemeClr val="bg1"/>
                </a:solidFill>
              </a:rPr>
              <a:t> to use it as a second screen.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80019D39-5350-7883-6765-7964B2AC1FCD}"/>
              </a:ext>
            </a:extLst>
          </p:cNvPr>
          <p:cNvSpPr/>
          <p:nvPr/>
        </p:nvSpPr>
        <p:spPr>
          <a:xfrm>
            <a:off x="2109647" y="5721521"/>
            <a:ext cx="3482219" cy="865701"/>
          </a:xfrm>
          <a:prstGeom prst="wedgeRoundRectCallout">
            <a:avLst>
              <a:gd name="adj1" fmla="val 63627"/>
              <a:gd name="adj2" fmla="val -59085"/>
              <a:gd name="adj3" fmla="val 16667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⑤</a:t>
            </a:r>
            <a:r>
              <a:rPr lang="en-US" altLang="ja-JP" sz="2400" b="1" dirty="0">
                <a:solidFill>
                  <a:schemeClr val="bg1"/>
                </a:solidFill>
              </a:rPr>
              <a:t>Refocus</a:t>
            </a:r>
            <a:r>
              <a:rPr lang="en-US" altLang="ja-JP" sz="2400" dirty="0">
                <a:solidFill>
                  <a:schemeClr val="bg1"/>
                </a:solidFill>
              </a:rPr>
              <a:t> the projector if the image looks blurry.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マルチモニターの設定方法と使い方 | パソコン工房 NEXMAG">
            <a:extLst>
              <a:ext uri="{FF2B5EF4-FFF2-40B4-BE49-F238E27FC236}">
                <a16:creationId xmlns:a16="http://schemas.microsoft.com/office/drawing/2014/main" id="{C4571BBE-FA00-DBD9-08F7-F979344CA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8" t="33549" r="21964" b="41059"/>
          <a:stretch>
            <a:fillRect/>
          </a:stretch>
        </p:blipFill>
        <p:spPr bwMode="auto">
          <a:xfrm>
            <a:off x="614569" y="3974546"/>
            <a:ext cx="2095321" cy="63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476E750-6891-8508-32EB-F0EBBC84349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664" t="34131" r="36660" b="43166"/>
          <a:stretch>
            <a:fillRect/>
          </a:stretch>
        </p:blipFill>
        <p:spPr>
          <a:xfrm>
            <a:off x="616656" y="5259388"/>
            <a:ext cx="1095791" cy="59926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84BE447-54BC-6698-222E-A7BCC07791F0}"/>
              </a:ext>
            </a:extLst>
          </p:cNvPr>
          <p:cNvSpPr/>
          <p:nvPr/>
        </p:nvSpPr>
        <p:spPr>
          <a:xfrm>
            <a:off x="620061" y="5921318"/>
            <a:ext cx="1236471" cy="338555"/>
          </a:xfrm>
          <a:prstGeom prst="roundRect">
            <a:avLst/>
          </a:prstGeom>
          <a:solidFill>
            <a:schemeClr val="tx1"/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</a:rPr>
              <a:t>Duplicate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4700893-7AB7-E1E2-D07E-077A10C82601}"/>
              </a:ext>
            </a:extLst>
          </p:cNvPr>
          <p:cNvSpPr/>
          <p:nvPr/>
        </p:nvSpPr>
        <p:spPr>
          <a:xfrm>
            <a:off x="620061" y="4675561"/>
            <a:ext cx="1236471" cy="338555"/>
          </a:xfrm>
          <a:prstGeom prst="roundRect">
            <a:avLst/>
          </a:prstGeom>
          <a:solidFill>
            <a:schemeClr val="tx1"/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</a:rPr>
              <a:t>Extend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2D5C2DBF-564D-521A-D4EF-81EC490BF57B}"/>
              </a:ext>
            </a:extLst>
          </p:cNvPr>
          <p:cNvSpPr/>
          <p:nvPr/>
        </p:nvSpPr>
        <p:spPr>
          <a:xfrm>
            <a:off x="7638288" y="3825327"/>
            <a:ext cx="4236027" cy="1188789"/>
          </a:xfrm>
          <a:prstGeom prst="wedgeRoundRectCallout">
            <a:avLst>
              <a:gd name="adj1" fmla="val -56013"/>
              <a:gd name="adj2" fmla="val 46702"/>
              <a:gd name="adj3" fmla="val 16667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③</a:t>
            </a:r>
            <a:r>
              <a:rPr lang="en-US" altLang="ja-JP" sz="2400" b="1" dirty="0">
                <a:solidFill>
                  <a:schemeClr val="bg1"/>
                </a:solidFill>
              </a:rPr>
              <a:t>Adjust the projector’s angle</a:t>
            </a:r>
            <a:r>
              <a:rPr lang="en-US" altLang="ja-JP" sz="2400" dirty="0">
                <a:solidFill>
                  <a:schemeClr val="bg1"/>
                </a:solidFill>
              </a:rPr>
              <a:t> so the image is straight and not tilted.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AF70CD3-2A7F-CACF-C540-BFFBE19FC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76" b="98438" l="6641" r="93099">
                        <a14:foregroundMark x1="10286" y1="56348" x2="20117" y2="79102"/>
                        <a14:foregroundMark x1="20117" y1="79102" x2="26432" y2="86621"/>
                        <a14:foregroundMark x1="6641" y1="88184" x2="27669" y2="70117"/>
                        <a14:foregroundMark x1="27669" y1="70117" x2="30664" y2="63086"/>
                        <a14:foregroundMark x1="16732" y1="63574" x2="30664" y2="61523"/>
                        <a14:foregroundMark x1="30664" y1="61523" x2="33464" y2="75098"/>
                        <a14:foregroundMark x1="33464" y1="75098" x2="32422" y2="76758"/>
                        <a14:foregroundMark x1="37109" y1="98730" x2="46680" y2="81641"/>
                        <a14:foregroundMark x1="46680" y1="81641" x2="55990" y2="81250"/>
                        <a14:foregroundMark x1="55990" y1="81250" x2="61133" y2="87305"/>
                        <a14:foregroundMark x1="61133" y1="87305" x2="62826" y2="91406"/>
                        <a14:foregroundMark x1="62695" y1="78906" x2="47201" y2="72754"/>
                        <a14:foregroundMark x1="50977" y1="87695" x2="50977" y2="87695"/>
                        <a14:foregroundMark x1="43359" y1="62012" x2="46354" y2="20117"/>
                        <a14:foregroundMark x1="46354" y1="20117" x2="55143" y2="8496"/>
                        <a14:foregroundMark x1="55143" y1="8496" x2="76628" y2="11230"/>
                        <a14:foregroundMark x1="76628" y1="11230" x2="87956" y2="10742"/>
                        <a14:foregroundMark x1="87956" y1="10742" x2="90365" y2="20313"/>
                        <a14:foregroundMark x1="90365" y1="20313" x2="89323" y2="33691"/>
                        <a14:foregroundMark x1="91667" y1="61133" x2="93099" y2="8789"/>
                        <a14:foregroundMark x1="93099" y1="8789" x2="91211" y2="9180"/>
                        <a14:foregroundMark x1="51432" y1="8496" x2="51432" y2="8496"/>
                        <a14:foregroundMark x1="49089" y1="7129" x2="49089" y2="7129"/>
                        <a14:foregroundMark x1="41927" y1="7422" x2="54818" y2="5273"/>
                        <a14:foregroundMark x1="54818" y1="5273" x2="86849" y2="8691"/>
                        <a14:foregroundMark x1="44271" y1="77441" x2="36654" y2="98438"/>
                        <a14:foregroundMark x1="61784" y1="96973" x2="61784" y2="96973"/>
                        <a14:foregroundMark x1="67057" y1="86133" x2="67057" y2="86133"/>
                        <a14:foregroundMark x1="66797" y1="93848" x2="66797" y2="93848"/>
                        <a14:foregroundMark x1="55794" y1="70801" x2="55794" y2="70801"/>
                        <a14:foregroundMark x1="70768" y1="62500" x2="70768" y2="62500"/>
                      </a14:backgroundRemoval>
                    </a14:imgEffect>
                  </a14:imgLayer>
                </a14:imgProps>
              </a:ext>
            </a:extLst>
          </a:blip>
          <a:srcRect l="39058" t="4696" r="4036" b="39267"/>
          <a:stretch>
            <a:fillRect/>
          </a:stretch>
        </p:blipFill>
        <p:spPr>
          <a:xfrm>
            <a:off x="9920240" y="2372610"/>
            <a:ext cx="2132094" cy="139966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18" name="乗算記号 17">
            <a:extLst>
              <a:ext uri="{FF2B5EF4-FFF2-40B4-BE49-F238E27FC236}">
                <a16:creationId xmlns:a16="http://schemas.microsoft.com/office/drawing/2014/main" id="{72AFBB4D-5554-DAE0-2507-951A44F086CA}"/>
              </a:ext>
            </a:extLst>
          </p:cNvPr>
          <p:cNvSpPr/>
          <p:nvPr/>
        </p:nvSpPr>
        <p:spPr>
          <a:xfrm>
            <a:off x="10665531" y="2734457"/>
            <a:ext cx="1400737" cy="1557166"/>
          </a:xfrm>
          <a:prstGeom prst="mathMultiply">
            <a:avLst>
              <a:gd name="adj1" fmla="val 1682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グラフィックス 19" descr="電球 枠線">
            <a:extLst>
              <a:ext uri="{FF2B5EF4-FFF2-40B4-BE49-F238E27FC236}">
                <a16:creationId xmlns:a16="http://schemas.microsoft.com/office/drawing/2014/main" id="{3C2AA804-7C09-E37B-3C2E-11B31AF80A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28577" y="518285"/>
            <a:ext cx="1092096" cy="1108337"/>
          </a:xfrm>
          <a:prstGeom prst="rect">
            <a:avLst/>
          </a:prstGeom>
        </p:spPr>
      </p:pic>
      <p:pic>
        <p:nvPicPr>
          <p:cNvPr id="22" name="グラフィックス 21" descr="ライト: オン 単色塗りつぶし">
            <a:extLst>
              <a:ext uri="{FF2B5EF4-FFF2-40B4-BE49-F238E27FC236}">
                <a16:creationId xmlns:a16="http://schemas.microsoft.com/office/drawing/2014/main" id="{7315B9A8-0457-34AB-B66E-852D8DD142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20240" y="413072"/>
            <a:ext cx="1108337" cy="1161391"/>
          </a:xfrm>
          <a:prstGeom prst="rect">
            <a:avLst/>
          </a:prstGeom>
        </p:spPr>
      </p:pic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610EEF9F-7856-80C4-B899-CE631D4CB1D4}"/>
              </a:ext>
            </a:extLst>
          </p:cNvPr>
          <p:cNvCxnSpPr>
            <a:cxnSpLocks/>
          </p:cNvCxnSpPr>
          <p:nvPr/>
        </p:nvCxnSpPr>
        <p:spPr>
          <a:xfrm>
            <a:off x="10720232" y="1404844"/>
            <a:ext cx="57154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吹き出し: 角を丸めた四角形 29">
            <a:extLst>
              <a:ext uri="{FF2B5EF4-FFF2-40B4-BE49-F238E27FC236}">
                <a16:creationId xmlns:a16="http://schemas.microsoft.com/office/drawing/2014/main" id="{5B0607A5-F051-5B48-3931-2AA2BFDD3564}"/>
              </a:ext>
            </a:extLst>
          </p:cNvPr>
          <p:cNvSpPr/>
          <p:nvPr/>
        </p:nvSpPr>
        <p:spPr>
          <a:xfrm>
            <a:off x="11228433" y="313978"/>
            <a:ext cx="853582" cy="1188789"/>
          </a:xfrm>
          <a:prstGeom prst="wedgeRoundRectCallout">
            <a:avLst>
              <a:gd name="adj1" fmla="val -56013"/>
              <a:gd name="adj2" fmla="val 4670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b="1" dirty="0">
                <a:solidFill>
                  <a:schemeClr val="bg1"/>
                </a:solidFill>
              </a:rPr>
              <a:t>OFF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DF37A669-FD08-7020-9E18-A240B0B7D233}"/>
              </a:ext>
            </a:extLst>
          </p:cNvPr>
          <p:cNvSpPr/>
          <p:nvPr/>
        </p:nvSpPr>
        <p:spPr>
          <a:xfrm>
            <a:off x="10132705" y="332620"/>
            <a:ext cx="853582" cy="1188789"/>
          </a:xfrm>
          <a:prstGeom prst="wedgeRoundRectCallout">
            <a:avLst>
              <a:gd name="adj1" fmla="val -56013"/>
              <a:gd name="adj2" fmla="val 4670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b="1" dirty="0">
                <a:solidFill>
                  <a:schemeClr val="bg1"/>
                </a:solidFill>
              </a:rPr>
              <a:t>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69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回路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{F75C5AFB-B9D0-4C19-A728-5C0DADA6D6AE}TF6d5feb1e-e145-43f1-b745-cb4b54c5ee97bd6b6d4f-589ab73c143a</Template>
  <TotalTime>240</TotalTime>
  <Words>1093</Words>
  <Application>Microsoft Office PowerPoint</Application>
  <PresentationFormat>ワイド画面</PresentationFormat>
  <Paragraphs>75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BIZ UDPゴシック</vt:lpstr>
      <vt:lpstr>HGP創英角ﾎﾟｯﾌﾟ体</vt:lpstr>
      <vt:lpstr>游ゴシック</vt:lpstr>
      <vt:lpstr>Arial</vt:lpstr>
      <vt:lpstr>Tw Cen MT</vt:lpstr>
      <vt:lpstr>回路</vt:lpstr>
      <vt:lpstr>Digital Skills Journey:  Step by Step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毅 小池</dc:creator>
  <cp:lastModifiedBy>毅 小池</cp:lastModifiedBy>
  <cp:revision>1</cp:revision>
  <dcterms:created xsi:type="dcterms:W3CDTF">2025-11-06T08:45:22Z</dcterms:created>
  <dcterms:modified xsi:type="dcterms:W3CDTF">2025-11-10T09:21:56Z</dcterms:modified>
</cp:coreProperties>
</file>