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800E13-8649-4A81-BCCA-4043F3DE7054}" v="142" dt="2025-11-07T10:37:18.8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65" autoAdjust="0"/>
    <p:restoredTop sz="74088" autoAdjust="0"/>
  </p:normalViewPr>
  <p:slideViewPr>
    <p:cSldViewPr snapToGrid="0">
      <p:cViewPr varScale="1">
        <p:scale>
          <a:sx n="47" d="100"/>
          <a:sy n="47" d="100"/>
        </p:scale>
        <p:origin x="104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毅 小池" userId="f90e67a6ab323e2e" providerId="LiveId" clId="{16FD61AD-12DD-4A86-A9A6-964AEE777362}"/>
    <pc:docChg chg="undo custSel addSld delSld modSld sldOrd">
      <pc:chgData name="毅 小池" userId="f90e67a6ab323e2e" providerId="LiveId" clId="{16FD61AD-12DD-4A86-A9A6-964AEE777362}" dt="2025-11-10T07:37:09.845" v="1984" actId="20577"/>
      <pc:docMkLst>
        <pc:docMk/>
      </pc:docMkLst>
      <pc:sldChg chg="addSp modSp mod modNotesTx">
        <pc:chgData name="毅 小池" userId="f90e67a6ab323e2e" providerId="LiveId" clId="{16FD61AD-12DD-4A86-A9A6-964AEE777362}" dt="2025-11-10T07:37:09.845" v="1984" actId="20577"/>
        <pc:sldMkLst>
          <pc:docMk/>
          <pc:sldMk cId="1490879843" sldId="256"/>
        </pc:sldMkLst>
        <pc:spChg chg="mod">
          <ac:chgData name="毅 小池" userId="f90e67a6ab323e2e" providerId="LiveId" clId="{16FD61AD-12DD-4A86-A9A6-964AEE777362}" dt="2025-11-10T07:36:28.402" v="1966" actId="20577"/>
          <ac:spMkLst>
            <pc:docMk/>
            <pc:sldMk cId="1490879843" sldId="256"/>
            <ac:spMk id="3" creationId="{5CDF7FFE-5930-8DB9-8A13-B18C55CC2E7A}"/>
          </ac:spMkLst>
        </pc:spChg>
        <pc:spChg chg="mod">
          <ac:chgData name="毅 小池" userId="f90e67a6ab323e2e" providerId="LiveId" clId="{16FD61AD-12DD-4A86-A9A6-964AEE777362}" dt="2025-11-07T09:47:41.266" v="1515" actId="1076"/>
          <ac:spMkLst>
            <pc:docMk/>
            <pc:sldMk cId="1490879843" sldId="256"/>
            <ac:spMk id="6" creationId="{400A4B92-50FD-A471-6D97-166128335B41}"/>
          </ac:spMkLst>
        </pc:spChg>
        <pc:picChg chg="add mod">
          <ac:chgData name="毅 小池" userId="f90e67a6ab323e2e" providerId="LiveId" clId="{16FD61AD-12DD-4A86-A9A6-964AEE777362}" dt="2025-11-07T09:47:47.128" v="1516" actId="1076"/>
          <ac:picMkLst>
            <pc:docMk/>
            <pc:sldMk cId="1490879843" sldId="256"/>
            <ac:picMk id="8" creationId="{E5529FCB-2D07-408D-6DAA-937443A73B43}"/>
          </ac:picMkLst>
        </pc:picChg>
      </pc:sldChg>
      <pc:sldChg chg="addSp delSp modSp new mod modNotesTx">
        <pc:chgData name="毅 小池" userId="f90e67a6ab323e2e" providerId="LiveId" clId="{16FD61AD-12DD-4A86-A9A6-964AEE777362}" dt="2025-11-10T07:36:33.223" v="1968" actId="20577"/>
        <pc:sldMkLst>
          <pc:docMk/>
          <pc:sldMk cId="3589297155" sldId="257"/>
        </pc:sldMkLst>
        <pc:spChg chg="add mod">
          <ac:chgData name="毅 小池" userId="f90e67a6ab323e2e" providerId="LiveId" clId="{16FD61AD-12DD-4A86-A9A6-964AEE777362}" dt="2025-11-07T10:03:58.628" v="1553" actId="20577"/>
          <ac:spMkLst>
            <pc:docMk/>
            <pc:sldMk cId="3589297155" sldId="257"/>
            <ac:spMk id="4" creationId="{0F994CE9-2776-AD82-8F52-39437638797C}"/>
          </ac:spMkLst>
        </pc:spChg>
        <pc:spChg chg="add mod">
          <ac:chgData name="毅 小池" userId="f90e67a6ab323e2e" providerId="LiveId" clId="{16FD61AD-12DD-4A86-A9A6-964AEE777362}" dt="2025-11-10T07:36:33.223" v="1968" actId="20577"/>
          <ac:spMkLst>
            <pc:docMk/>
            <pc:sldMk cId="3589297155" sldId="257"/>
            <ac:spMk id="5" creationId="{309F2BDF-AE2E-CA8F-9C85-975E4F48E4CC}"/>
          </ac:spMkLst>
        </pc:spChg>
      </pc:sldChg>
      <pc:sldChg chg="addSp delSp modSp add mod modNotesTx">
        <pc:chgData name="毅 小池" userId="f90e67a6ab323e2e" providerId="LiveId" clId="{16FD61AD-12DD-4A86-A9A6-964AEE777362}" dt="2025-11-10T07:36:36.880" v="1970" actId="20577"/>
        <pc:sldMkLst>
          <pc:docMk/>
          <pc:sldMk cId="3245045883" sldId="258"/>
        </pc:sldMkLst>
        <pc:spChg chg="add mod">
          <ac:chgData name="毅 小池" userId="f90e67a6ab323e2e" providerId="LiveId" clId="{16FD61AD-12DD-4A86-A9A6-964AEE777362}" dt="2025-11-10T07:36:36.880" v="1970" actId="20577"/>
          <ac:spMkLst>
            <pc:docMk/>
            <pc:sldMk cId="3245045883" sldId="258"/>
            <ac:spMk id="2" creationId="{C7B835E4-D121-603F-9312-1C1163C11BD9}"/>
          </ac:spMkLst>
        </pc:spChg>
        <pc:spChg chg="mod">
          <ac:chgData name="毅 小池" userId="f90e67a6ab323e2e" providerId="LiveId" clId="{16FD61AD-12DD-4A86-A9A6-964AEE777362}" dt="2025-11-07T10:10:21.151" v="1573" actId="20577"/>
          <ac:spMkLst>
            <pc:docMk/>
            <pc:sldMk cId="3245045883" sldId="258"/>
            <ac:spMk id="4" creationId="{2430ECDA-1A6A-D7B5-20E8-6A800ABAD079}"/>
          </ac:spMkLst>
        </pc:spChg>
        <pc:picChg chg="add mod">
          <ac:chgData name="毅 小池" userId="f90e67a6ab323e2e" providerId="LiveId" clId="{16FD61AD-12DD-4A86-A9A6-964AEE777362}" dt="2025-11-07T10:13:25.263" v="1590" actId="14100"/>
          <ac:picMkLst>
            <pc:docMk/>
            <pc:sldMk cId="3245045883" sldId="258"/>
            <ac:picMk id="7" creationId="{8678831A-61D0-E2D8-8D9A-AD99BC91BABF}"/>
          </ac:picMkLst>
        </pc:picChg>
      </pc:sldChg>
      <pc:sldChg chg="addSp delSp modSp add mod modNotesTx">
        <pc:chgData name="毅 小池" userId="f90e67a6ab323e2e" providerId="LiveId" clId="{16FD61AD-12DD-4A86-A9A6-964AEE777362}" dt="2025-11-10T07:36:41.309" v="1972" actId="20577"/>
        <pc:sldMkLst>
          <pc:docMk/>
          <pc:sldMk cId="2238216663" sldId="259"/>
        </pc:sldMkLst>
        <pc:spChg chg="add mod">
          <ac:chgData name="毅 小池" userId="f90e67a6ab323e2e" providerId="LiveId" clId="{16FD61AD-12DD-4A86-A9A6-964AEE777362}" dt="2025-11-10T07:36:41.309" v="1972" actId="20577"/>
          <ac:spMkLst>
            <pc:docMk/>
            <pc:sldMk cId="2238216663" sldId="259"/>
            <ac:spMk id="2" creationId="{1C292196-48DA-89A4-A328-D6327F30F174}"/>
          </ac:spMkLst>
        </pc:spChg>
        <pc:spChg chg="mod">
          <ac:chgData name="毅 小池" userId="f90e67a6ab323e2e" providerId="LiveId" clId="{16FD61AD-12DD-4A86-A9A6-964AEE777362}" dt="2025-11-07T10:11:58.799" v="1582"/>
          <ac:spMkLst>
            <pc:docMk/>
            <pc:sldMk cId="2238216663" sldId="259"/>
            <ac:spMk id="4" creationId="{4ACDF456-4BEE-4285-B6F6-15CC21E785D7}"/>
          </ac:spMkLst>
        </pc:spChg>
        <pc:picChg chg="add mod">
          <ac:chgData name="毅 小池" userId="f90e67a6ab323e2e" providerId="LiveId" clId="{16FD61AD-12DD-4A86-A9A6-964AEE777362}" dt="2025-11-07T10:13:30.073" v="1591"/>
          <ac:picMkLst>
            <pc:docMk/>
            <pc:sldMk cId="2238216663" sldId="259"/>
            <ac:picMk id="3" creationId="{8D6CD750-DF12-670B-9351-0D664B3C044E}"/>
          </ac:picMkLst>
        </pc:picChg>
      </pc:sldChg>
      <pc:sldChg chg="addSp delSp modSp add del mod ord modNotesTx">
        <pc:chgData name="毅 小池" userId="f90e67a6ab323e2e" providerId="LiveId" clId="{16FD61AD-12DD-4A86-A9A6-964AEE777362}" dt="2025-11-10T07:36:46.612" v="1974" actId="20577"/>
        <pc:sldMkLst>
          <pc:docMk/>
          <pc:sldMk cId="2348368354" sldId="260"/>
        </pc:sldMkLst>
        <pc:spChg chg="add mod">
          <ac:chgData name="毅 小池" userId="f90e67a6ab323e2e" providerId="LiveId" clId="{16FD61AD-12DD-4A86-A9A6-964AEE777362}" dt="2025-11-10T07:36:46.612" v="1974" actId="20577"/>
          <ac:spMkLst>
            <pc:docMk/>
            <pc:sldMk cId="2348368354" sldId="260"/>
            <ac:spMk id="2" creationId="{95B6F863-3FC5-17C1-3462-1340366137D0}"/>
          </ac:spMkLst>
        </pc:spChg>
        <pc:spChg chg="mod">
          <ac:chgData name="毅 小池" userId="f90e67a6ab323e2e" providerId="LiveId" clId="{16FD61AD-12DD-4A86-A9A6-964AEE777362}" dt="2025-11-07T10:11:27.183" v="1580" actId="113"/>
          <ac:spMkLst>
            <pc:docMk/>
            <pc:sldMk cId="2348368354" sldId="260"/>
            <ac:spMk id="4" creationId="{F2D2FF75-288A-FCBD-47E1-E758536B906C}"/>
          </ac:spMkLst>
        </pc:spChg>
        <pc:picChg chg="add mod">
          <ac:chgData name="毅 小池" userId="f90e67a6ab323e2e" providerId="LiveId" clId="{16FD61AD-12DD-4A86-A9A6-964AEE777362}" dt="2025-11-07T10:13:42.225" v="1595" actId="14100"/>
          <ac:picMkLst>
            <pc:docMk/>
            <pc:sldMk cId="2348368354" sldId="260"/>
            <ac:picMk id="5" creationId="{CCCB0621-0B42-F60B-2AF5-E739388C7789}"/>
          </ac:picMkLst>
        </pc:picChg>
      </pc:sldChg>
      <pc:sldChg chg="addSp delSp modSp add mod ord modNotesTx">
        <pc:chgData name="毅 小池" userId="f90e67a6ab323e2e" providerId="LiveId" clId="{16FD61AD-12DD-4A86-A9A6-964AEE777362}" dt="2025-11-10T07:36:51.770" v="1976" actId="20577"/>
        <pc:sldMkLst>
          <pc:docMk/>
          <pc:sldMk cId="2371484202" sldId="261"/>
        </pc:sldMkLst>
        <pc:spChg chg="add mod">
          <ac:chgData name="毅 小池" userId="f90e67a6ab323e2e" providerId="LiveId" clId="{16FD61AD-12DD-4A86-A9A6-964AEE777362}" dt="2025-11-10T07:36:51.770" v="1976" actId="20577"/>
          <ac:spMkLst>
            <pc:docMk/>
            <pc:sldMk cId="2371484202" sldId="261"/>
            <ac:spMk id="2" creationId="{107E3337-31FB-5301-C1A2-163555347310}"/>
          </ac:spMkLst>
        </pc:spChg>
        <pc:spChg chg="mod">
          <ac:chgData name="毅 小池" userId="f90e67a6ab323e2e" providerId="LiveId" clId="{16FD61AD-12DD-4A86-A9A6-964AEE777362}" dt="2025-11-07T10:12:35.633" v="1587"/>
          <ac:spMkLst>
            <pc:docMk/>
            <pc:sldMk cId="2371484202" sldId="261"/>
            <ac:spMk id="4" creationId="{689352C3-B9B5-4F89-0DC9-F220A9B90BBD}"/>
          </ac:spMkLst>
        </pc:spChg>
        <pc:picChg chg="add mod">
          <ac:chgData name="毅 小池" userId="f90e67a6ab323e2e" providerId="LiveId" clId="{16FD61AD-12DD-4A86-A9A6-964AEE777362}" dt="2025-11-07T10:13:49.794" v="1596"/>
          <ac:picMkLst>
            <pc:docMk/>
            <pc:sldMk cId="2371484202" sldId="261"/>
            <ac:picMk id="3" creationId="{168EB0F3-F975-61DC-7731-34E1515346FD}"/>
          </ac:picMkLst>
        </pc:picChg>
      </pc:sldChg>
      <pc:sldChg chg="addSp delSp modSp add mod modNotesTx">
        <pc:chgData name="毅 小池" userId="f90e67a6ab323e2e" providerId="LiveId" clId="{16FD61AD-12DD-4A86-A9A6-964AEE777362}" dt="2025-11-10T07:37:04.784" v="1982" actId="20577"/>
        <pc:sldMkLst>
          <pc:docMk/>
          <pc:sldMk cId="1002969856" sldId="262"/>
        </pc:sldMkLst>
        <pc:spChg chg="add mod">
          <ac:chgData name="毅 小池" userId="f90e67a6ab323e2e" providerId="LiveId" clId="{16FD61AD-12DD-4A86-A9A6-964AEE777362}" dt="2025-11-10T07:37:04.784" v="1982" actId="20577"/>
          <ac:spMkLst>
            <pc:docMk/>
            <pc:sldMk cId="1002969856" sldId="262"/>
            <ac:spMk id="2" creationId="{E5E7276A-8657-02D1-B87D-B85274187DDC}"/>
          </ac:spMkLst>
        </pc:spChg>
        <pc:spChg chg="add del mod ord">
          <ac:chgData name="毅 小池" userId="f90e67a6ab323e2e" providerId="LiveId" clId="{16FD61AD-12DD-4A86-A9A6-964AEE777362}" dt="2025-11-07T10:15:27.698" v="1605"/>
          <ac:spMkLst>
            <pc:docMk/>
            <pc:sldMk cId="1002969856" sldId="262"/>
            <ac:spMk id="4" creationId="{C8D29CAB-7149-F980-341B-36DCED51849C}"/>
          </ac:spMkLst>
        </pc:spChg>
        <pc:graphicFrameChg chg="add mod modGraphic">
          <ac:chgData name="毅 小池" userId="f90e67a6ab323e2e" providerId="LiveId" clId="{16FD61AD-12DD-4A86-A9A6-964AEE777362}" dt="2025-11-07T10:37:26.816" v="1959" actId="1076"/>
          <ac:graphicFrameMkLst>
            <pc:docMk/>
            <pc:sldMk cId="1002969856" sldId="262"/>
            <ac:graphicFrameMk id="3" creationId="{275C2B9C-07C2-27C7-F09A-39902A924ED8}"/>
          </ac:graphicFrameMkLst>
        </pc:graphicFrameChg>
        <pc:picChg chg="add mod">
          <ac:chgData name="毅 小池" userId="f90e67a6ab323e2e" providerId="LiveId" clId="{16FD61AD-12DD-4A86-A9A6-964AEE777362}" dt="2025-11-07T10:36:00.498" v="1951" actId="1076"/>
          <ac:picMkLst>
            <pc:docMk/>
            <pc:sldMk cId="1002969856" sldId="262"/>
            <ac:picMk id="7" creationId="{7825732B-BB36-1F9F-971A-AF67B232B21A}"/>
          </ac:picMkLst>
        </pc:picChg>
        <pc:picChg chg="add mod">
          <ac:chgData name="毅 小池" userId="f90e67a6ab323e2e" providerId="LiveId" clId="{16FD61AD-12DD-4A86-A9A6-964AEE777362}" dt="2025-11-07T10:35:55.183" v="1950" actId="1076"/>
          <ac:picMkLst>
            <pc:docMk/>
            <pc:sldMk cId="1002969856" sldId="262"/>
            <ac:picMk id="8" creationId="{B072577B-AFF6-0AF7-774C-FEBB89E2FC08}"/>
          </ac:picMkLst>
        </pc:picChg>
        <pc:picChg chg="add mod">
          <ac:chgData name="毅 小池" userId="f90e67a6ab323e2e" providerId="LiveId" clId="{16FD61AD-12DD-4A86-A9A6-964AEE777362}" dt="2025-11-07T10:35:53.700" v="1949" actId="1076"/>
          <ac:picMkLst>
            <pc:docMk/>
            <pc:sldMk cId="1002969856" sldId="262"/>
            <ac:picMk id="9" creationId="{B2C3701E-49EC-770C-6E21-668FF12A0DC2}"/>
          </ac:picMkLst>
        </pc:picChg>
        <pc:picChg chg="add mod">
          <ac:chgData name="毅 小池" userId="f90e67a6ab323e2e" providerId="LiveId" clId="{16FD61AD-12DD-4A86-A9A6-964AEE777362}" dt="2025-11-07T10:35:48.354" v="1948" actId="1076"/>
          <ac:picMkLst>
            <pc:docMk/>
            <pc:sldMk cId="1002969856" sldId="262"/>
            <ac:picMk id="10" creationId="{B4FF8EE4-6F40-294F-6A0D-42672792F823}"/>
          </ac:picMkLst>
        </pc:picChg>
        <pc:picChg chg="add mod">
          <ac:chgData name="毅 小池" userId="f90e67a6ab323e2e" providerId="LiveId" clId="{16FD61AD-12DD-4A86-A9A6-964AEE777362}" dt="2025-11-07T10:37:38.978" v="1962" actId="1076"/>
          <ac:picMkLst>
            <pc:docMk/>
            <pc:sldMk cId="1002969856" sldId="262"/>
            <ac:picMk id="14" creationId="{0EB914EE-CAB4-DE07-DC16-8D5C5B5CA09E}"/>
          </ac:picMkLst>
        </pc:picChg>
      </pc:sldChg>
      <pc:sldChg chg="addSp delSp modSp add mod ord modNotesTx">
        <pc:chgData name="毅 小池" userId="f90e67a6ab323e2e" providerId="LiveId" clId="{16FD61AD-12DD-4A86-A9A6-964AEE777362}" dt="2025-11-10T07:36:55.306" v="1978" actId="20577"/>
        <pc:sldMkLst>
          <pc:docMk/>
          <pc:sldMk cId="968716844" sldId="263"/>
        </pc:sldMkLst>
        <pc:spChg chg="mod">
          <ac:chgData name="毅 小池" userId="f90e67a6ab323e2e" providerId="LiveId" clId="{16FD61AD-12DD-4A86-A9A6-964AEE777362}" dt="2025-11-10T07:36:55.306" v="1978" actId="20577"/>
          <ac:spMkLst>
            <pc:docMk/>
            <pc:sldMk cId="968716844" sldId="263"/>
            <ac:spMk id="2" creationId="{78934656-50FB-6104-D26F-A6AD94B9E8BE}"/>
          </ac:spMkLst>
        </pc:spChg>
        <pc:spChg chg="mod">
          <ac:chgData name="毅 小池" userId="f90e67a6ab323e2e" providerId="LiveId" clId="{16FD61AD-12DD-4A86-A9A6-964AEE777362}" dt="2025-11-07T10:15:09.221" v="1600"/>
          <ac:spMkLst>
            <pc:docMk/>
            <pc:sldMk cId="968716844" sldId="263"/>
            <ac:spMk id="4" creationId="{AF9679D1-9FE3-017F-8F29-B3ED12BB4AB4}"/>
          </ac:spMkLst>
        </pc:spChg>
        <pc:picChg chg="add mod modCrop">
          <ac:chgData name="毅 小池" userId="f90e67a6ab323e2e" providerId="LiveId" clId="{16FD61AD-12DD-4A86-A9A6-964AEE777362}" dt="2025-11-07T10:28:14.744" v="1803"/>
          <ac:picMkLst>
            <pc:docMk/>
            <pc:sldMk cId="968716844" sldId="263"/>
            <ac:picMk id="7" creationId="{4EABDE56-E093-92D6-F7FD-56F4D1F29AD2}"/>
          </ac:picMkLst>
        </pc:picChg>
      </pc:sldChg>
      <pc:sldChg chg="delSp modSp add mod modNotesTx">
        <pc:chgData name="毅 小池" userId="f90e67a6ab323e2e" providerId="LiveId" clId="{16FD61AD-12DD-4A86-A9A6-964AEE777362}" dt="2025-11-10T07:36:59.317" v="1980" actId="20577"/>
        <pc:sldMkLst>
          <pc:docMk/>
          <pc:sldMk cId="3155587472" sldId="264"/>
        </pc:sldMkLst>
        <pc:spChg chg="mod">
          <ac:chgData name="毅 小池" userId="f90e67a6ab323e2e" providerId="LiveId" clId="{16FD61AD-12DD-4A86-A9A6-964AEE777362}" dt="2025-11-10T07:36:59.317" v="1980" actId="20577"/>
          <ac:spMkLst>
            <pc:docMk/>
            <pc:sldMk cId="3155587472" sldId="264"/>
            <ac:spMk id="2" creationId="{94EBDF00-9351-889C-C48E-B5D4970D9F29}"/>
          </ac:spMkLst>
        </pc:spChg>
        <pc:spChg chg="mod">
          <ac:chgData name="毅 小池" userId="f90e67a6ab323e2e" providerId="LiveId" clId="{16FD61AD-12DD-4A86-A9A6-964AEE777362}" dt="2025-11-07T10:23:40.144" v="1712" actId="255"/>
          <ac:spMkLst>
            <pc:docMk/>
            <pc:sldMk cId="3155587472" sldId="264"/>
            <ac:spMk id="4" creationId="{E2615F65-FED6-EC8F-ABC3-9EA62E1FA84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45D7-395E-4EF5-8ABC-4AE5FBC6D3E3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0C673-DBFE-4B5D-9D91-6A275E6A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10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レッスン</a:t>
            </a:r>
            <a:r>
              <a:rPr lang="en-US" altLang="ja-JP" dirty="0"/>
              <a:t>4</a:t>
            </a:r>
            <a:r>
              <a:rPr lang="ja-JP" altLang="en-US" dirty="0"/>
              <a:t>タイトル：</a:t>
            </a:r>
            <a:endParaRPr lang="en-US" altLang="ja-JP" dirty="0"/>
          </a:p>
          <a:p>
            <a:r>
              <a:rPr lang="ja-JP" altLang="en-US" dirty="0"/>
              <a:t>マウスとキーボードを使おう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66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今日のレッスンのポイント</a:t>
            </a:r>
            <a:endParaRPr lang="en-US" altLang="ja-JP" dirty="0"/>
          </a:p>
          <a:p>
            <a:r>
              <a:rPr lang="en-US" altLang="ja-JP" dirty="0"/>
              <a:t>1️⃣</a:t>
            </a:r>
            <a:r>
              <a:rPr lang="ja-JP" altLang="en-US" dirty="0"/>
              <a:t> キーボードで効率的に文字を入力しよう。</a:t>
            </a:r>
            <a:br>
              <a:rPr lang="ja-JP" altLang="en-US" dirty="0"/>
            </a:br>
            <a:r>
              <a:rPr lang="en-US" altLang="ja-JP" dirty="0"/>
              <a:t>2️⃣ </a:t>
            </a:r>
            <a:r>
              <a:rPr lang="ja-JP" altLang="en-US" dirty="0"/>
              <a:t>マウスを使うと、直感的にパソコンを操作することができる。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496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/>
              <a:t>主な考え方：</a:t>
            </a:r>
            <a:br>
              <a:rPr lang="ja-JP" altLang="en-US" dirty="0"/>
            </a:br>
            <a:r>
              <a:rPr lang="ja-JP" altLang="en-US" b="1" dirty="0"/>
              <a:t>キーボードで効率的に文字を入力しよう。</a:t>
            </a:r>
            <a:br>
              <a:rPr lang="ja-JP" altLang="en-US" dirty="0"/>
            </a:br>
            <a:r>
              <a:rPr lang="ja-JP" altLang="en-US" dirty="0"/>
              <a:t>短い時間で多くの文字を入力できます。</a:t>
            </a:r>
            <a:br>
              <a:rPr lang="ja-JP" altLang="en-US" dirty="0"/>
            </a:br>
            <a:r>
              <a:rPr lang="ja-JP" altLang="en-US" dirty="0"/>
              <a:t>仕事ではパソコンを使うことが多いので、キーボードに慣れて効率的に操作できるようになりましょう。</a:t>
            </a:r>
            <a:br>
              <a:rPr lang="ja-JP" altLang="en-US" dirty="0"/>
            </a:br>
            <a:r>
              <a:rPr lang="ja-JP" altLang="en-US" dirty="0"/>
              <a:t>キーを見ずに打てるブラインドタッチを覚えるとさらに良いです。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265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0D99C-163C-D3EC-3776-703DDFBA2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BA8FB1-BD60-DF56-6254-7EDE61E526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CAE04BA-25D1-845E-9F5F-6086F8A687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b="1" dirty="0"/>
              <a:t>レッスンのポイント：</a:t>
            </a:r>
            <a:br>
              <a:rPr lang="ja-JP" altLang="en-US" dirty="0"/>
            </a:br>
            <a:r>
              <a:rPr lang="ja-JP" altLang="en-US" dirty="0"/>
              <a:t>キーボードでのタイピングは、作業をより速く効率的に進めるのに役立ちます。</a:t>
            </a:r>
            <a:br>
              <a:rPr lang="ja-JP" altLang="en-US" dirty="0"/>
            </a:br>
            <a:r>
              <a:rPr lang="ja-JP" altLang="en-US" dirty="0"/>
              <a:t>キーボードに慣れることで、パソコンの操作がよりスムーズになります。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FAFE38-2536-89D4-0BEA-C0BCAF7D6B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705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84A4C-85E7-61C0-24E2-72D8E7D3B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239D58B-FDB3-D8F8-59CC-1B1352E87E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D2B33A5-9EE8-5212-481A-1DB4D38378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/>
              <a:t>主な考え方：</a:t>
            </a:r>
            <a:br>
              <a:rPr lang="ja-JP" altLang="en-US" dirty="0"/>
            </a:b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6A1BFE-488F-7BAF-C1F8-2B7A32BE7B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974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9FAEE-215C-D9FA-B73C-BB7999820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18A6394-27A7-8052-9997-3BFC151CF2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86C4E19-FFDC-6344-55ED-2CD8F13A47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b="1" dirty="0"/>
              <a:t>レッスンのポイント：</a:t>
            </a:r>
            <a:br>
              <a:rPr lang="ja-JP" altLang="en-US" dirty="0"/>
            </a:br>
            <a:r>
              <a:rPr lang="ja-JP" altLang="en-US" dirty="0"/>
              <a:t>マウスを使うと、パソコンを簡単に操作できます。</a:t>
            </a:r>
            <a:br>
              <a:rPr lang="ja-JP" altLang="en-US" dirty="0"/>
            </a:br>
            <a:r>
              <a:rPr lang="ja-JP" altLang="en-US" dirty="0"/>
              <a:t>同じ操作はショートカットキーでも行うことができ、今後のレッスンで紹介します。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E93599-42BF-B04C-25AD-6C073757C0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286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83180-A49E-6BC4-1062-DE37CB654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EA67D6-343B-D0F3-7259-49B34B8934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23A13A0-2AAE-A1F7-73A8-B9DAD2DA70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b="1" dirty="0"/>
              <a:t>レッスンのまとめ</a:t>
            </a:r>
            <a:r>
              <a:rPr lang="en-US" altLang="ja-JP" b="1" dirty="0"/>
              <a:t>(</a:t>
            </a:r>
            <a:r>
              <a:rPr lang="ja-JP" altLang="en-US" b="1" dirty="0"/>
              <a:t>基本的なキーボード配置</a:t>
            </a:r>
            <a:r>
              <a:rPr lang="en-US" altLang="ja-JP" b="1" dirty="0"/>
              <a:t>)</a:t>
            </a:r>
            <a:r>
              <a:rPr lang="ja-JP" altLang="en-US" b="1" dirty="0"/>
              <a:t>：</a:t>
            </a:r>
            <a:br>
              <a:rPr lang="ja-JP" altLang="en-US" dirty="0"/>
            </a:b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509960-0C7D-CCF3-9933-F49607E4D0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054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99A12-8972-869A-D263-E16A890C7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8515427-46F0-E6DF-70BD-350D698BDF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9415E65-1F76-D614-56A0-9DE9F014F0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b="1" dirty="0"/>
              <a:t>レッスンのまとめ（キーボードの主なキー）：</a:t>
            </a:r>
            <a:br>
              <a:rPr lang="ja-JP" altLang="en-US" dirty="0"/>
            </a:br>
            <a:r>
              <a:rPr lang="ja-JP" altLang="en-US" dirty="0"/>
              <a:t>・</a:t>
            </a:r>
            <a:r>
              <a:rPr lang="en-US" altLang="ja-JP" b="1" dirty="0"/>
              <a:t>Enter</a:t>
            </a:r>
            <a:r>
              <a:rPr lang="ja-JP" altLang="en-US" b="1" dirty="0"/>
              <a:t>キー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次の行に移動したり、命令を確定したりする。</a:t>
            </a:r>
          </a:p>
          <a:p>
            <a:r>
              <a:rPr lang="ja-JP" altLang="en-US" b="1" dirty="0"/>
              <a:t>・スペースキー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単語の間に空白を入れる。</a:t>
            </a:r>
          </a:p>
          <a:p>
            <a:r>
              <a:rPr lang="ja-JP" altLang="en-US" b="1" dirty="0"/>
              <a:t>・</a:t>
            </a:r>
            <a:r>
              <a:rPr lang="en-US" altLang="ja-JP" b="1" dirty="0"/>
              <a:t>Shift</a:t>
            </a:r>
            <a:r>
              <a:rPr lang="ja-JP" altLang="en-US" b="1" dirty="0"/>
              <a:t>キー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大文字や上段の記号を入力する。</a:t>
            </a:r>
          </a:p>
          <a:p>
            <a:r>
              <a:rPr lang="ja-JP" altLang="en-US" b="1" dirty="0"/>
              <a:t>・</a:t>
            </a:r>
            <a:r>
              <a:rPr lang="en-US" altLang="ja-JP" b="1" dirty="0"/>
              <a:t>Backspace</a:t>
            </a:r>
            <a:r>
              <a:rPr lang="ja-JP" altLang="en-US" b="1" dirty="0"/>
              <a:t>キー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左側の文字を消す。</a:t>
            </a:r>
          </a:p>
          <a:p>
            <a:r>
              <a:rPr lang="ja-JP" altLang="en-US" b="1" dirty="0"/>
              <a:t>・</a:t>
            </a:r>
            <a:r>
              <a:rPr lang="en-US" altLang="ja-JP" b="1" dirty="0"/>
              <a:t>Delete</a:t>
            </a:r>
            <a:r>
              <a:rPr lang="ja-JP" altLang="en-US" b="1" dirty="0"/>
              <a:t>キー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右側の文字を消す。</a:t>
            </a:r>
          </a:p>
          <a:p>
            <a:r>
              <a:rPr lang="ja-JP" altLang="en-US" b="1" dirty="0"/>
              <a:t>・</a:t>
            </a:r>
            <a:r>
              <a:rPr lang="en-US" altLang="ja-JP" b="1" dirty="0"/>
              <a:t>Tab</a:t>
            </a:r>
            <a:r>
              <a:rPr lang="ja-JP" altLang="en-US" b="1" dirty="0"/>
              <a:t>キー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カーソルを次の欄や位置に移動する。</a:t>
            </a:r>
          </a:p>
          <a:p>
            <a:r>
              <a:rPr lang="ja-JP" altLang="en-US" b="1" dirty="0"/>
              <a:t>・</a:t>
            </a:r>
            <a:r>
              <a:rPr lang="en-US" altLang="ja-JP" b="1" dirty="0"/>
              <a:t>Caps Lock</a:t>
            </a:r>
            <a:r>
              <a:rPr lang="ja-JP" altLang="en-US" b="1" dirty="0"/>
              <a:t>キー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すべての文字を大文字で入力できるようにする。</a:t>
            </a:r>
          </a:p>
          <a:p>
            <a:r>
              <a:rPr lang="ja-JP" altLang="en-US" b="1" dirty="0"/>
              <a:t>・</a:t>
            </a:r>
            <a:r>
              <a:rPr lang="en-US" altLang="ja-JP" b="1" dirty="0"/>
              <a:t>Ctrl</a:t>
            </a:r>
            <a:r>
              <a:rPr lang="ja-JP" altLang="en-US" b="1" dirty="0"/>
              <a:t>（コントロール）キー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他のキーと組み合わせてショートカットを使う。</a:t>
            </a:r>
          </a:p>
          <a:p>
            <a:r>
              <a:rPr lang="ja-JP" altLang="en-US" b="1" dirty="0"/>
              <a:t>・</a:t>
            </a:r>
            <a:r>
              <a:rPr lang="en-US" altLang="ja-JP" b="1" dirty="0"/>
              <a:t>Alt</a:t>
            </a:r>
            <a:r>
              <a:rPr lang="ja-JP" altLang="en-US" b="1" dirty="0"/>
              <a:t>キー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他のキーと組み合わせて特別な命令を実行する。</a:t>
            </a:r>
          </a:p>
          <a:p>
            <a:r>
              <a:rPr lang="ja-JP" altLang="en-US" b="1" dirty="0"/>
              <a:t>・</a:t>
            </a:r>
            <a:r>
              <a:rPr lang="en-US" altLang="ja-JP" b="1" dirty="0"/>
              <a:t>Esc</a:t>
            </a:r>
            <a:r>
              <a:rPr lang="ja-JP" altLang="en-US" b="1" dirty="0"/>
              <a:t>（エスケープ）キー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動作を取り消したり、ウィンドウを閉じたりする。</a:t>
            </a:r>
          </a:p>
          <a:p>
            <a:r>
              <a:rPr lang="ja-JP" altLang="en-US" b="1" dirty="0"/>
              <a:t>・矢印キー（</a:t>
            </a:r>
            <a:r>
              <a:rPr lang="en-US" altLang="ja-JP" b="1" dirty="0"/>
              <a:t>Arrow keys</a:t>
            </a:r>
            <a:r>
              <a:rPr lang="ja-JP" altLang="en-US" b="1" dirty="0"/>
              <a:t>）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カーソルを上下左右に動かす。</a:t>
            </a:r>
          </a:p>
          <a:p>
            <a:r>
              <a:rPr lang="ja-JP" altLang="en-US" b="1" dirty="0"/>
              <a:t>・ファンクションキー（</a:t>
            </a:r>
            <a:r>
              <a:rPr lang="en-US" altLang="ja-JP" b="1" dirty="0"/>
              <a:t>F1〜F12</a:t>
            </a:r>
            <a:r>
              <a:rPr lang="ja-JP" altLang="en-US" b="1" dirty="0"/>
              <a:t>）</a:t>
            </a:r>
            <a:r>
              <a:rPr lang="ja-JP" altLang="en-US" dirty="0"/>
              <a:t> </a:t>
            </a:r>
            <a:r>
              <a:rPr lang="en-US" altLang="ja-JP" dirty="0"/>
              <a:t>– </a:t>
            </a:r>
            <a:r>
              <a:rPr lang="ja-JP" altLang="en-US" dirty="0"/>
              <a:t>使用中のソフトによって特別な機能を持つ。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E4F1A6-3911-AF45-BAE6-45B1F4C372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5624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24C11-4F33-BD69-31D1-A95C530D1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F660CAD-B90B-974F-D7D7-D059146F93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CEBAA0-E55B-B000-A83A-92486AAB1C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b="1" dirty="0"/>
              <a:t>レッスンのまとめ（マウスの基本操作）：</a:t>
            </a:r>
            <a:br>
              <a:rPr lang="ja-JP" altLang="en-US" dirty="0"/>
            </a:br>
            <a:r>
              <a:rPr lang="ja-JP" altLang="en-US" dirty="0"/>
              <a:t>・</a:t>
            </a:r>
            <a:r>
              <a:rPr lang="ja-JP" altLang="en-US" b="1" dirty="0"/>
              <a:t>カーソル</a:t>
            </a:r>
            <a:br>
              <a:rPr lang="ja-JP" altLang="en-US" dirty="0"/>
            </a:br>
            <a:r>
              <a:rPr lang="ja-JP" altLang="en-US" dirty="0"/>
              <a:t>画面上で動く小さな矢印。マウスを動かすと一緒に動きます。クリックや選択ができる場所を示します。</a:t>
            </a:r>
          </a:p>
          <a:p>
            <a:r>
              <a:rPr lang="ja-JP" altLang="en-US" b="1" dirty="0"/>
              <a:t>・シングルクリック</a:t>
            </a:r>
            <a:br>
              <a:rPr lang="ja-JP" altLang="en-US" dirty="0"/>
            </a:br>
            <a:r>
              <a:rPr lang="ja-JP" altLang="en-US" dirty="0"/>
              <a:t>左のボタンを</a:t>
            </a:r>
            <a:r>
              <a:rPr lang="en-US" altLang="ja-JP" dirty="0"/>
              <a:t>1</a:t>
            </a:r>
            <a:r>
              <a:rPr lang="ja-JP" altLang="en-US" dirty="0"/>
              <a:t>回押します。項目を選んだり、小さなメニューを開いたりするときに使います。</a:t>
            </a:r>
          </a:p>
          <a:p>
            <a:r>
              <a:rPr lang="ja-JP" altLang="en-US" b="1" dirty="0"/>
              <a:t>・ダブルクリック</a:t>
            </a:r>
            <a:br>
              <a:rPr lang="ja-JP" altLang="en-US" dirty="0"/>
            </a:br>
            <a:r>
              <a:rPr lang="ja-JP" altLang="en-US" dirty="0"/>
              <a:t>左のボタンをすばやく</a:t>
            </a:r>
            <a:r>
              <a:rPr lang="en-US" altLang="ja-JP" dirty="0"/>
              <a:t>2</a:t>
            </a:r>
            <a:r>
              <a:rPr lang="ja-JP" altLang="en-US" dirty="0"/>
              <a:t>回押します。ファイルやフォルダ、プログラムを開くときに使います。</a:t>
            </a:r>
          </a:p>
          <a:p>
            <a:r>
              <a:rPr lang="ja-JP" altLang="en-US" b="1" dirty="0"/>
              <a:t>・右クリック</a:t>
            </a:r>
            <a:br>
              <a:rPr lang="ja-JP" altLang="en-US" dirty="0"/>
            </a:br>
            <a:r>
              <a:rPr lang="ja-JP" altLang="en-US" dirty="0"/>
              <a:t>右のボタンを</a:t>
            </a:r>
            <a:r>
              <a:rPr lang="en-US" altLang="ja-JP" dirty="0"/>
              <a:t>1</a:t>
            </a:r>
            <a:r>
              <a:rPr lang="ja-JP" altLang="en-US" dirty="0"/>
              <a:t>回押します。追加の操作ができる小さなメニューを開くときに使います。</a:t>
            </a:r>
          </a:p>
          <a:p>
            <a:r>
              <a:rPr lang="ja-JP" altLang="en-US" b="1" dirty="0"/>
              <a:t>・スクロール</a:t>
            </a:r>
            <a:br>
              <a:rPr lang="ja-JP" altLang="en-US" dirty="0"/>
            </a:br>
            <a:r>
              <a:rPr lang="ja-JP" altLang="en-US" dirty="0"/>
              <a:t>中央のホイールを回します。画面や文書を上下に動かすときに使います。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C7AA3C-8D18-9A3D-2CDD-221D3B9FD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385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ixnio.com/ja/%E4%B8%96%E7%95%8C%E3%81%AE%E3%83%95%E3%83%A9%E3%82%B0/%E3%82%A4%E3%82%BF%E3%83%AA%E3%82%A2%E5%9B%BD%E6%97%97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60174F-4601-BEA0-2287-BB2EE0783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294" y="688026"/>
            <a:ext cx="11293412" cy="2387600"/>
          </a:xfrm>
        </p:spPr>
        <p:txBody>
          <a:bodyPr anchor="ctr">
            <a:normAutofit/>
          </a:bodyPr>
          <a:lstStyle/>
          <a:p>
            <a:pPr algn="ctr"/>
            <a: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Digital Skills Journey: </a:t>
            </a:r>
            <a:b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Step by Step</a:t>
            </a:r>
            <a:endParaRPr kumimoji="1" lang="ja-JP" alt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CDF7FFE-5930-8DB9-8A13-B18C55CC2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1892" y="2915316"/>
            <a:ext cx="9348216" cy="1734118"/>
          </a:xfrm>
          <a:solidFill>
            <a:schemeClr val="tx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 lnSpcReduction="10000"/>
          </a:bodyPr>
          <a:lstStyle/>
          <a:p>
            <a:r>
              <a:rPr lang="en-US" altLang="ja-JP" sz="4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Lesson 4 Title:</a:t>
            </a:r>
          </a:p>
          <a:p>
            <a:r>
              <a:rPr lang="en-US" altLang="ja-JP" sz="4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Using a Mouse and Keyboard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00A4B92-50FD-A471-6D97-166128335B41}"/>
              </a:ext>
            </a:extLst>
          </p:cNvPr>
          <p:cNvSpPr txBox="1"/>
          <p:nvPr/>
        </p:nvSpPr>
        <p:spPr>
          <a:xfrm>
            <a:off x="6684264" y="5223342"/>
            <a:ext cx="53492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b="1" dirty="0"/>
              <a:t>Digital Skills Journey: Step by Step</a:t>
            </a:r>
            <a:br>
              <a:rPr lang="en-US" altLang="ja-JP" dirty="0"/>
            </a:br>
            <a:r>
              <a:rPr lang="en-US" altLang="ja-JP" i="1" dirty="0"/>
              <a:t>Developed by </a:t>
            </a:r>
            <a:r>
              <a:rPr lang="en-US" altLang="ja-JP" i="1" dirty="0" err="1"/>
              <a:t>Tsuyoki</a:t>
            </a:r>
            <a:r>
              <a:rPr lang="en-US" altLang="ja-JP" i="1" dirty="0"/>
              <a:t> Koike (JICA Volunteer, South Africa)</a:t>
            </a:r>
            <a:endParaRPr lang="en-US" altLang="ja-JP" dirty="0"/>
          </a:p>
          <a:p>
            <a:pPr>
              <a:buNone/>
            </a:pPr>
            <a:r>
              <a:rPr lang="en-US" altLang="ja-JP" b="1" dirty="0"/>
              <a:t>License:</a:t>
            </a:r>
            <a:r>
              <a:rPr lang="en-US" altLang="ja-JP" dirty="0"/>
              <a:t> Creative Commons Attribution 4.0 (CC BY 4.0)</a:t>
            </a:r>
            <a:br>
              <a:rPr lang="en-US" altLang="ja-JP" dirty="0"/>
            </a:br>
            <a:r>
              <a:rPr lang="en-US" altLang="ja-JP" i="1" dirty="0"/>
              <a:t>Free to use, copy, and share for educational purposes.</a:t>
            </a:r>
            <a:endParaRPr lang="en-US" altLang="ja-JP" dirty="0"/>
          </a:p>
        </p:txBody>
      </p:sp>
      <p:pic>
        <p:nvPicPr>
          <p:cNvPr id="8" name="図 7" descr="グラフ, バブル チャート&#10;&#10;AI 生成コンテンツは誤りを含む可能性があります。">
            <a:extLst>
              <a:ext uri="{FF2B5EF4-FFF2-40B4-BE49-F238E27FC236}">
                <a16:creationId xmlns:a16="http://schemas.microsoft.com/office/drawing/2014/main" id="{E5529FCB-2D07-408D-6DAA-937443A73B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130261" y="5302916"/>
            <a:ext cx="1554003" cy="104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87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F994CE9-2776-AD82-8F52-39437638797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6600" b="1" dirty="0"/>
              <a:t>Today’s Points:</a:t>
            </a:r>
            <a:br>
              <a:rPr lang="en-US" altLang="ja-JP" sz="6600" dirty="0"/>
            </a:br>
            <a:r>
              <a:rPr lang="en-US" altLang="ja-JP" sz="6600" dirty="0"/>
              <a:t>1️⃣Let’s type efficiently with the keyboard.</a:t>
            </a:r>
            <a:br>
              <a:rPr lang="en-US" altLang="ja-JP" sz="6600" dirty="0"/>
            </a:br>
            <a:r>
              <a:rPr lang="en-US" altLang="ja-JP" sz="6600" dirty="0"/>
              <a:t>2️⃣ The mouse helps you use the computer easily and intuitively.</a:t>
            </a: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309F2BDF-AE2E-CA8F-9C85-975E4F48E4CC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4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a Mouse and Keyboard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9297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EA46-6A1F-C2D1-67D9-CAF62590C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30ECDA-1A6A-D7B5-20E8-6A800ABAD079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1️⃣Let’s type efficiently with the keyboard.</a:t>
            </a:r>
          </a:p>
          <a:p>
            <a:r>
              <a:rPr lang="en-US" altLang="ja-JP" sz="4800" b="1" dirty="0"/>
              <a:t>Main Idea:</a:t>
            </a:r>
          </a:p>
          <a:p>
            <a:r>
              <a:rPr lang="en-US" altLang="ja-JP" sz="4800" dirty="0"/>
              <a:t>Let’s type efficiently with the keyboard.</a:t>
            </a:r>
            <a:br>
              <a:rPr lang="en-US" altLang="ja-JP" sz="4800" dirty="0"/>
            </a:br>
            <a:r>
              <a:rPr lang="en-US" altLang="ja-JP" sz="4800" dirty="0"/>
              <a:t>You can type many words in a short time.</a:t>
            </a:r>
            <a:br>
              <a:rPr lang="en-US" altLang="ja-JP" sz="4800" dirty="0"/>
            </a:br>
            <a:r>
              <a:rPr lang="en-US" altLang="ja-JP" sz="4800" dirty="0"/>
              <a:t>In most jobs, you use a PC, so get used to the keyboard and learn to type efficiently.</a:t>
            </a:r>
            <a:br>
              <a:rPr lang="en-US" altLang="ja-JP" sz="4800" dirty="0"/>
            </a:br>
            <a:r>
              <a:rPr lang="en-US" altLang="ja-JP" sz="4800" dirty="0"/>
              <a:t>It’s even better if you can do blind typing (without looking at the keys).</a:t>
            </a:r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C7B835E4-D121-603F-9312-1C1163C11BD9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4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a Mouse and Keyboard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グラフィックス 6" descr="マウス 単色塗りつぶし">
            <a:extLst>
              <a:ext uri="{FF2B5EF4-FFF2-40B4-BE49-F238E27FC236}">
                <a16:creationId xmlns:a16="http://schemas.microsoft.com/office/drawing/2014/main" id="{8678831A-61D0-E2D8-8D9A-AD99BC91BA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21035" y="651555"/>
            <a:ext cx="1341018" cy="134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045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D3CA9-F301-57AA-D189-96B80BEF4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ACDF456-4BEE-4285-B6F6-15CC21E785D7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1️⃣Let’s type efficiently with the keyboard.</a:t>
            </a:r>
          </a:p>
          <a:p>
            <a:endParaRPr lang="en-US" altLang="ja-JP" sz="4000" dirty="0"/>
          </a:p>
          <a:p>
            <a:r>
              <a:rPr lang="en-US" altLang="ja-JP" sz="4800" b="1" dirty="0"/>
              <a:t>Lesson point:</a:t>
            </a:r>
          </a:p>
          <a:p>
            <a:r>
              <a:rPr lang="en-US" altLang="ja-JP" sz="4800" dirty="0"/>
              <a:t>Typing with a keyboard helps you work faster and more efficiently.</a:t>
            </a:r>
            <a:br>
              <a:rPr lang="en-US" altLang="ja-JP" sz="4800" dirty="0"/>
            </a:br>
            <a:r>
              <a:rPr lang="en-US" altLang="ja-JP" sz="4800" dirty="0"/>
              <a:t>Getting used to the keyboard makes computer work easier and smoother.</a:t>
            </a:r>
            <a:endParaRPr lang="en-US" altLang="ja-JP" sz="4800" b="1" dirty="0"/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1C292196-48DA-89A4-A328-D6327F30F174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4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a Mouse and Keyboard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グラフィックス 2" descr="マウス 単色塗りつぶし">
            <a:extLst>
              <a:ext uri="{FF2B5EF4-FFF2-40B4-BE49-F238E27FC236}">
                <a16:creationId xmlns:a16="http://schemas.microsoft.com/office/drawing/2014/main" id="{8D6CD750-DF12-670B-9351-0D664B3C04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21035" y="651555"/>
            <a:ext cx="1341018" cy="134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216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59373-E987-CB34-53A4-4E9CAD7AA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2D2FF75-288A-FCBD-47E1-E758536B906C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2️⃣ </a:t>
            </a:r>
            <a:r>
              <a:rPr lang="en-US" altLang="ja-JP" sz="3200" dirty="0"/>
              <a:t>The mouse helps you use the computer easily and intuitively.</a:t>
            </a:r>
          </a:p>
          <a:p>
            <a:endParaRPr lang="en-US" altLang="ja-JP" sz="4000" b="1" dirty="0"/>
          </a:p>
          <a:p>
            <a:r>
              <a:rPr lang="en-US" altLang="ja-JP" sz="4800" b="1" dirty="0"/>
              <a:t>Main Idea:</a:t>
            </a:r>
          </a:p>
          <a:p>
            <a:r>
              <a:rPr lang="en-US" altLang="ja-JP" sz="4800" dirty="0"/>
              <a:t>The mouse helps you use the computer easily and intuitively.</a:t>
            </a:r>
            <a:br>
              <a:rPr lang="en-US" altLang="ja-JP" sz="4800" dirty="0"/>
            </a:br>
            <a:r>
              <a:rPr lang="en-US" altLang="ja-JP" sz="4800" dirty="0"/>
              <a:t>Most actions with a mouse can also be done by keyboard shortcuts.</a:t>
            </a:r>
            <a:br>
              <a:rPr lang="en-US" altLang="ja-JP" sz="4800" dirty="0"/>
            </a:br>
            <a:r>
              <a:rPr lang="en-US" altLang="ja-JP" sz="4800" dirty="0"/>
              <a:t>Let’s learn some important shortcut keys.</a:t>
            </a:r>
            <a:endParaRPr lang="en-US" altLang="ja-JP" sz="4800" b="1" dirty="0"/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95B6F863-3FC5-17C1-3462-1340366137D0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4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a Mouse and Keyboard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グラフィックス 4" descr="キーボード 単色塗りつぶし">
            <a:extLst>
              <a:ext uri="{FF2B5EF4-FFF2-40B4-BE49-F238E27FC236}">
                <a16:creationId xmlns:a16="http://schemas.microsoft.com/office/drawing/2014/main" id="{CCCB0621-0B42-F60B-2AF5-E739388C77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49469" y="801805"/>
            <a:ext cx="1503529" cy="1503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368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86300-C153-3715-843B-01E054305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9352C3-B9B5-4F89-0DC9-F220A9B90BBD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2️⃣ </a:t>
            </a:r>
            <a:r>
              <a:rPr lang="en-US" altLang="ja-JP" sz="3200" dirty="0"/>
              <a:t>The mouse helps you use the computer easily and intuitively.</a:t>
            </a:r>
          </a:p>
          <a:p>
            <a:endParaRPr lang="en-US" altLang="ja-JP" sz="4800" b="1" dirty="0"/>
          </a:p>
          <a:p>
            <a:r>
              <a:rPr lang="en-US" altLang="ja-JP" sz="4800" b="1" dirty="0"/>
              <a:t>Lesson point:</a:t>
            </a:r>
          </a:p>
          <a:p>
            <a:r>
              <a:rPr lang="en-US" altLang="ja-JP" sz="4800" dirty="0"/>
              <a:t>Using a mouse makes it easy to control the computer.</a:t>
            </a:r>
            <a:br>
              <a:rPr lang="en-US" altLang="ja-JP" sz="4800" dirty="0"/>
            </a:br>
            <a:r>
              <a:rPr lang="en-US" altLang="ja-JP" sz="4800" dirty="0"/>
              <a:t>Shortcut keys can also do the same actions, and we will learn them in future lessons.</a:t>
            </a:r>
            <a:endParaRPr lang="en-US" altLang="ja-JP" sz="4800" b="1" dirty="0"/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107E3337-31FB-5301-C1A2-163555347310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4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a Mouse and Keyboard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グラフィックス 2" descr="キーボード 単色塗りつぶし">
            <a:extLst>
              <a:ext uri="{FF2B5EF4-FFF2-40B4-BE49-F238E27FC236}">
                <a16:creationId xmlns:a16="http://schemas.microsoft.com/office/drawing/2014/main" id="{168EB0F3-F975-61DC-7731-34E1515346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49469" y="801805"/>
            <a:ext cx="1503529" cy="1503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484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0D8CE-A4DD-7FDD-ACAB-7723B45E1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F9679D1-9FE3-017F-8F29-B3ED12BB4AB4}"/>
              </a:ext>
            </a:extLst>
          </p:cNvPr>
          <p:cNvSpPr>
            <a:spLocks/>
          </p:cNvSpPr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3️⃣ Lesson Summary(Basic Keyboard Layout)</a:t>
            </a:r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78934656-50FB-6104-D26F-A6AD94B9E8BE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4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a Mouse and Keyboard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4EABDE56-E093-92D6-F7FD-56F4D1F29AD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rcRect l="3346" t="16602" r="2950" b="16392"/>
          <a:stretch>
            <a:fillRect/>
          </a:stretch>
        </p:blipFill>
        <p:spPr>
          <a:xfrm>
            <a:off x="368489" y="1105467"/>
            <a:ext cx="11464120" cy="5472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716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99781-6533-3EB7-7C27-E675E4645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2615F65-FED6-EC8F-ABC3-9EA62E1FA842}"/>
              </a:ext>
            </a:extLst>
          </p:cNvPr>
          <p:cNvSpPr>
            <a:spLocks/>
          </p:cNvSpPr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3️⃣ Lesson Summary</a:t>
            </a:r>
            <a:r>
              <a:rPr lang="en-US" altLang="ja-JP" sz="2800" dirty="0"/>
              <a:t>(Main Keys on a Keyboard)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Enter key</a:t>
            </a:r>
            <a:r>
              <a:rPr lang="en-US" altLang="ja-JP" sz="2800" dirty="0"/>
              <a:t> – Moves to the next line or confirms a command.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Space bar</a:t>
            </a:r>
            <a:r>
              <a:rPr lang="en-US" altLang="ja-JP" sz="2800" dirty="0"/>
              <a:t> – Adds a space between words.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Shift key</a:t>
            </a:r>
            <a:r>
              <a:rPr lang="en-US" altLang="ja-JP" sz="2800" dirty="0"/>
              <a:t> – Makes capital letters or upper symbols.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Backspace key</a:t>
            </a:r>
            <a:r>
              <a:rPr lang="en-US" altLang="ja-JP" sz="2800" dirty="0"/>
              <a:t> – Deletes letters to the left.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Delete key</a:t>
            </a:r>
            <a:r>
              <a:rPr lang="en-US" altLang="ja-JP" sz="2800" dirty="0"/>
              <a:t> – Deletes letters to the right.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Tab key</a:t>
            </a:r>
            <a:r>
              <a:rPr lang="en-US" altLang="ja-JP" sz="2800" dirty="0"/>
              <a:t> – Moves the cursor to the next box or space.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Caps Lock key</a:t>
            </a:r>
            <a:r>
              <a:rPr lang="en-US" altLang="ja-JP" sz="2800" dirty="0"/>
              <a:t> – Keeps all letters in capital form.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Ctrl (Control) key</a:t>
            </a:r>
            <a:r>
              <a:rPr lang="en-US" altLang="ja-JP" sz="2800" dirty="0"/>
              <a:t> – Used with other keys for shortcuts.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Alt key</a:t>
            </a:r>
            <a:r>
              <a:rPr lang="en-US" altLang="ja-JP" sz="2800" dirty="0"/>
              <a:t> – Used with other keys for special commands.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Esc (Escape) key</a:t>
            </a:r>
            <a:r>
              <a:rPr lang="en-US" altLang="ja-JP" sz="2800" dirty="0"/>
              <a:t> – Cancels an action or closes a window.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Arrow keys</a:t>
            </a:r>
            <a:r>
              <a:rPr lang="en-US" altLang="ja-JP" sz="2800" dirty="0"/>
              <a:t> – Move the cursor up, down, left, or right.</a:t>
            </a:r>
          </a:p>
          <a:p>
            <a:r>
              <a:rPr lang="ja-JP" altLang="en-US" sz="2800" b="1" dirty="0"/>
              <a:t>・</a:t>
            </a:r>
            <a:r>
              <a:rPr lang="en-US" altLang="ja-JP" sz="2800" b="1" dirty="0"/>
              <a:t>Function keys (F1–F12)</a:t>
            </a:r>
            <a:r>
              <a:rPr lang="en-US" altLang="ja-JP" sz="2800" dirty="0"/>
              <a:t> – Used for special functions, depending on the program.</a:t>
            </a:r>
          </a:p>
          <a:p>
            <a:endParaRPr lang="en-US" altLang="ja-JP" sz="4000" dirty="0"/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94EBDF00-9351-889C-C48E-B5D4970D9F29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4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a Mouse and Keyboard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5587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8D10B-15A8-0D4F-D654-A2CC9A6B1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D29CAB-7149-F980-341B-36DCED51849C}"/>
              </a:ext>
            </a:extLst>
          </p:cNvPr>
          <p:cNvSpPr>
            <a:spLocks/>
          </p:cNvSpPr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3️⃣ Lesson Summary(Basic Mouse Operations)</a:t>
            </a:r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E5E7276A-8657-02D1-B87D-B85274187DDC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4 Title: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Using a Mouse and Keyboard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275C2B9C-07C2-27C7-F09A-39902A924E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977340"/>
              </p:ext>
            </p:extLst>
          </p:nvPr>
        </p:nvGraphicFramePr>
        <p:xfrm>
          <a:off x="353325" y="1142747"/>
          <a:ext cx="11479285" cy="5176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5857">
                  <a:extLst>
                    <a:ext uri="{9D8B030D-6E8A-4147-A177-3AD203B41FA5}">
                      <a16:colId xmlns:a16="http://schemas.microsoft.com/office/drawing/2014/main" val="2929524323"/>
                    </a:ext>
                  </a:extLst>
                </a:gridCol>
                <a:gridCol w="2295857">
                  <a:extLst>
                    <a:ext uri="{9D8B030D-6E8A-4147-A177-3AD203B41FA5}">
                      <a16:colId xmlns:a16="http://schemas.microsoft.com/office/drawing/2014/main" val="3338505523"/>
                    </a:ext>
                  </a:extLst>
                </a:gridCol>
                <a:gridCol w="2295857">
                  <a:extLst>
                    <a:ext uri="{9D8B030D-6E8A-4147-A177-3AD203B41FA5}">
                      <a16:colId xmlns:a16="http://schemas.microsoft.com/office/drawing/2014/main" val="726743387"/>
                    </a:ext>
                  </a:extLst>
                </a:gridCol>
                <a:gridCol w="2295857">
                  <a:extLst>
                    <a:ext uri="{9D8B030D-6E8A-4147-A177-3AD203B41FA5}">
                      <a16:colId xmlns:a16="http://schemas.microsoft.com/office/drawing/2014/main" val="3733085156"/>
                    </a:ext>
                  </a:extLst>
                </a:gridCol>
                <a:gridCol w="2295857">
                  <a:extLst>
                    <a:ext uri="{9D8B030D-6E8A-4147-A177-3AD203B41FA5}">
                      <a16:colId xmlns:a16="http://schemas.microsoft.com/office/drawing/2014/main" val="2999449183"/>
                    </a:ext>
                  </a:extLst>
                </a:gridCol>
              </a:tblGrid>
              <a:tr h="5176166">
                <a:tc>
                  <a:txBody>
                    <a:bodyPr/>
                    <a:lstStyle/>
                    <a:p>
                      <a:r>
                        <a:rPr lang="en-US" altLang="ja-JP" sz="2400" b="1" dirty="0">
                          <a:solidFill>
                            <a:schemeClr val="bg1"/>
                          </a:solidFill>
                        </a:rPr>
                        <a:t>Cursor</a:t>
                      </a:r>
                      <a:br>
                        <a:rPr lang="en-US" altLang="ja-JP" sz="24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altLang="ja-JP" sz="2400" b="0" dirty="0">
                          <a:solidFill>
                            <a:schemeClr val="bg1"/>
                          </a:solidFill>
                        </a:rPr>
                        <a:t>The small arrow on the screen that moves when you move the mouse.</a:t>
                      </a:r>
                      <a:br>
                        <a:rPr lang="en-US" altLang="ja-JP" sz="2400" b="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altLang="ja-JP" sz="2400" b="0" dirty="0">
                          <a:solidFill>
                            <a:schemeClr val="bg1"/>
                          </a:solidFill>
                        </a:rPr>
                        <a:t>It shows where you can click or select.</a:t>
                      </a:r>
                      <a:endParaRPr kumimoji="1" lang="ja-JP" alt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2400" b="1" dirty="0">
                          <a:solidFill>
                            <a:schemeClr val="bg1"/>
                          </a:solidFill>
                        </a:rPr>
                        <a:t>Single Click</a:t>
                      </a:r>
                      <a:br>
                        <a:rPr lang="en-US" altLang="ja-JP" sz="24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altLang="ja-JP" sz="2400" b="0" dirty="0">
                          <a:solidFill>
                            <a:schemeClr val="bg1"/>
                          </a:solidFill>
                        </a:rPr>
                        <a:t>Press the left mouse button one time.</a:t>
                      </a:r>
                      <a:br>
                        <a:rPr lang="en-US" altLang="ja-JP" sz="2400" b="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altLang="ja-JP" sz="2400" b="0" dirty="0">
                          <a:solidFill>
                            <a:schemeClr val="bg1"/>
                          </a:solidFill>
                        </a:rPr>
                        <a:t>Used to select an item or open a small menu.</a:t>
                      </a:r>
                      <a:endParaRPr kumimoji="1" lang="ja-JP" alt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2400" b="1" dirty="0">
                          <a:solidFill>
                            <a:schemeClr val="bg1"/>
                          </a:solidFill>
                        </a:rPr>
                        <a:t>Double Click</a:t>
                      </a:r>
                      <a:br>
                        <a:rPr lang="en-US" altLang="ja-JP" sz="24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altLang="ja-JP" sz="2400" b="0" dirty="0">
                          <a:solidFill>
                            <a:schemeClr val="bg1"/>
                          </a:solidFill>
                        </a:rPr>
                        <a:t>Quickly press the left mouse button two times.</a:t>
                      </a:r>
                      <a:br>
                        <a:rPr lang="en-US" altLang="ja-JP" sz="2400" b="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altLang="ja-JP" sz="2400" b="0" dirty="0">
                          <a:solidFill>
                            <a:schemeClr val="bg1"/>
                          </a:solidFill>
                        </a:rPr>
                        <a:t>Used to open files, folders, or programs.</a:t>
                      </a:r>
                      <a:endParaRPr kumimoji="1" lang="ja-JP" alt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2400" b="1" dirty="0">
                          <a:solidFill>
                            <a:schemeClr val="bg1"/>
                          </a:solidFill>
                        </a:rPr>
                        <a:t>Right Click</a:t>
                      </a:r>
                      <a:br>
                        <a:rPr lang="en-US" altLang="ja-JP" sz="24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altLang="ja-JP" sz="2400" b="0" dirty="0">
                          <a:solidFill>
                            <a:schemeClr val="bg1"/>
                          </a:solidFill>
                        </a:rPr>
                        <a:t>Press the right mouse button one time.</a:t>
                      </a:r>
                      <a:br>
                        <a:rPr lang="en-US" altLang="ja-JP" sz="2400" b="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altLang="ja-JP" sz="2400" b="0" dirty="0">
                          <a:solidFill>
                            <a:schemeClr val="bg1"/>
                          </a:solidFill>
                        </a:rPr>
                        <a:t>Used to open a small menu with more options.</a:t>
                      </a:r>
                      <a:endParaRPr kumimoji="1" lang="ja-JP" alt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2400" b="1" dirty="0">
                          <a:solidFill>
                            <a:schemeClr val="bg1"/>
                          </a:solidFill>
                        </a:rPr>
                        <a:t>Scroll</a:t>
                      </a:r>
                      <a:br>
                        <a:rPr lang="en-US" altLang="ja-JP" sz="24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altLang="ja-JP" sz="2400" b="0" dirty="0">
                          <a:solidFill>
                            <a:schemeClr val="bg1"/>
                          </a:solidFill>
                        </a:rPr>
                        <a:t>Turn the wheel between the mouse buttons.</a:t>
                      </a:r>
                      <a:br>
                        <a:rPr lang="en-US" altLang="ja-JP" sz="2400" b="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altLang="ja-JP" sz="2400" b="0" dirty="0">
                          <a:solidFill>
                            <a:schemeClr val="bg1"/>
                          </a:solidFill>
                        </a:rPr>
                        <a:t>Used to move up and down on a page or document.</a:t>
                      </a:r>
                      <a:endParaRPr kumimoji="1" lang="ja-JP" alt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568563"/>
                  </a:ext>
                </a:extLst>
              </a:tr>
            </a:tbl>
          </a:graphicData>
        </a:graphic>
      </p:graphicFrame>
      <p:pic>
        <p:nvPicPr>
          <p:cNvPr id="7" name="図 6" descr="マウスのクリックのイラスト（左クリック）">
            <a:extLst>
              <a:ext uri="{FF2B5EF4-FFF2-40B4-BE49-F238E27FC236}">
                <a16:creationId xmlns:a16="http://schemas.microsoft.com/office/drawing/2014/main" id="{7825732B-BB36-1F9F-971A-AF67B232B21A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175" y="1193039"/>
            <a:ext cx="1764000" cy="201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B072577B-AFF6-0AF7-774C-FEBB89E2FC08}"/>
              </a:ext>
            </a:extLst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155" y="1193039"/>
            <a:ext cx="1764000" cy="201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B2C3701E-49EC-770C-6E21-668FF12A0DC2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825" y="1142747"/>
            <a:ext cx="1764000" cy="201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4FF8EE4-6F40-294F-6A0D-42672792F823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7495" y="1142747"/>
            <a:ext cx="1764000" cy="201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グラフィックス 13" descr="カーソル 枠線">
            <a:extLst>
              <a:ext uri="{FF2B5EF4-FFF2-40B4-BE49-F238E27FC236}">
                <a16:creationId xmlns:a16="http://schemas.microsoft.com/office/drawing/2014/main" id="{0EB914EE-CAB4-DE07-DC16-8D5C5B5CA0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99687" y="1500054"/>
            <a:ext cx="1438546" cy="1438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9698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回路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{F75C5AFB-B9D0-4C19-A728-5C0DADA6D6AE}TF6d5feb1e-e145-43f1-b745-cb4b54c5ee97bd6b6d4f-589ab73c143a</Template>
  <TotalTime>184</TotalTime>
  <Words>1171</Words>
  <Application>Microsoft Office PowerPoint</Application>
  <PresentationFormat>ワイド画面</PresentationFormat>
  <Paragraphs>84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HGP創英角ﾎﾟｯﾌﾟ体</vt:lpstr>
      <vt:lpstr>游ゴシック</vt:lpstr>
      <vt:lpstr>Arial</vt:lpstr>
      <vt:lpstr>Tw Cen MT</vt:lpstr>
      <vt:lpstr>回路</vt:lpstr>
      <vt:lpstr>Digital Skills Journey:  Step by Step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毅 小池</dc:creator>
  <cp:lastModifiedBy>毅 小池</cp:lastModifiedBy>
  <cp:revision>1</cp:revision>
  <dcterms:created xsi:type="dcterms:W3CDTF">2025-11-06T08:45:22Z</dcterms:created>
  <dcterms:modified xsi:type="dcterms:W3CDTF">2025-11-10T07:37:14Z</dcterms:modified>
</cp:coreProperties>
</file>