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0"/>
  </p:notesMasterIdLst>
  <p:sldIdLst>
    <p:sldId id="256" r:id="rId2"/>
    <p:sldId id="257" r:id="rId3"/>
    <p:sldId id="258" r:id="rId4"/>
    <p:sldId id="259" r:id="rId5"/>
    <p:sldId id="260" r:id="rId6"/>
    <p:sldId id="261" r:id="rId7"/>
    <p:sldId id="263" r:id="rId8"/>
    <p:sldId id="26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04DFA0-D8E2-4BF7-813F-D438DD25E045}" v="131" dt="2025-11-07T11:28:48.713"/>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765" autoAdjust="0"/>
    <p:restoredTop sz="74088" autoAdjust="0"/>
  </p:normalViewPr>
  <p:slideViewPr>
    <p:cSldViewPr snapToGrid="0">
      <p:cViewPr varScale="1">
        <p:scale>
          <a:sx n="47" d="100"/>
          <a:sy n="47" d="100"/>
        </p:scale>
        <p:origin x="1044"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毅 小池" userId="f90e67a6ab323e2e" providerId="LiveId" clId="{16FD61AD-12DD-4A86-A9A6-964AEE777362}"/>
    <pc:docChg chg="undo custSel addSld delSld modSld sldOrd">
      <pc:chgData name="毅 小池" userId="f90e67a6ab323e2e" providerId="LiveId" clId="{16FD61AD-12DD-4A86-A9A6-964AEE777362}" dt="2025-11-10T09:39:41.538" v="2093" actId="1076"/>
      <pc:docMkLst>
        <pc:docMk/>
      </pc:docMkLst>
      <pc:sldChg chg="addSp modSp mod modNotesTx">
        <pc:chgData name="毅 小池" userId="f90e67a6ab323e2e" providerId="LiveId" clId="{16FD61AD-12DD-4A86-A9A6-964AEE777362}" dt="2025-11-10T07:37:28.915" v="2004" actId="20577"/>
        <pc:sldMkLst>
          <pc:docMk/>
          <pc:sldMk cId="1490879843" sldId="256"/>
        </pc:sldMkLst>
        <pc:spChg chg="mod">
          <ac:chgData name="毅 小池" userId="f90e67a6ab323e2e" providerId="LiveId" clId="{16FD61AD-12DD-4A86-A9A6-964AEE777362}" dt="2025-11-10T07:37:25.694" v="2002" actId="20577"/>
          <ac:spMkLst>
            <pc:docMk/>
            <pc:sldMk cId="1490879843" sldId="256"/>
            <ac:spMk id="3" creationId="{5CDF7FFE-5930-8DB9-8A13-B18C55CC2E7A}"/>
          </ac:spMkLst>
        </pc:spChg>
        <pc:spChg chg="mod">
          <ac:chgData name="毅 小池" userId="f90e67a6ab323e2e" providerId="LiveId" clId="{16FD61AD-12DD-4A86-A9A6-964AEE777362}" dt="2025-11-07T09:47:41.266" v="1515" actId="1076"/>
          <ac:spMkLst>
            <pc:docMk/>
            <pc:sldMk cId="1490879843" sldId="256"/>
            <ac:spMk id="6" creationId="{400A4B92-50FD-A471-6D97-166128335B41}"/>
          </ac:spMkLst>
        </pc:spChg>
        <pc:picChg chg="add mod">
          <ac:chgData name="毅 小池" userId="f90e67a6ab323e2e" providerId="LiveId" clId="{16FD61AD-12DD-4A86-A9A6-964AEE777362}" dt="2025-11-07T09:47:47.128" v="1516" actId="1076"/>
          <ac:picMkLst>
            <pc:docMk/>
            <pc:sldMk cId="1490879843" sldId="256"/>
            <ac:picMk id="8" creationId="{E5529FCB-2D07-408D-6DAA-937443A73B43}"/>
          </ac:picMkLst>
        </pc:picChg>
      </pc:sldChg>
      <pc:sldChg chg="addSp delSp modSp new mod modNotesTx">
        <pc:chgData name="毅 小池" userId="f90e67a6ab323e2e" providerId="LiveId" clId="{16FD61AD-12DD-4A86-A9A6-964AEE777362}" dt="2025-11-10T07:37:32.744" v="2006" actId="20577"/>
        <pc:sldMkLst>
          <pc:docMk/>
          <pc:sldMk cId="3589297155" sldId="257"/>
        </pc:sldMkLst>
        <pc:spChg chg="add mod">
          <ac:chgData name="毅 小池" userId="f90e67a6ab323e2e" providerId="LiveId" clId="{16FD61AD-12DD-4A86-A9A6-964AEE777362}" dt="2025-11-07T10:51:17.045" v="1535"/>
          <ac:spMkLst>
            <pc:docMk/>
            <pc:sldMk cId="3589297155" sldId="257"/>
            <ac:spMk id="4" creationId="{0F994CE9-2776-AD82-8F52-39437638797C}"/>
          </ac:spMkLst>
        </pc:spChg>
        <pc:spChg chg="add mod">
          <ac:chgData name="毅 小池" userId="f90e67a6ab323e2e" providerId="LiveId" clId="{16FD61AD-12DD-4A86-A9A6-964AEE777362}" dt="2025-11-10T07:37:32.744" v="2006" actId="20577"/>
          <ac:spMkLst>
            <pc:docMk/>
            <pc:sldMk cId="3589297155" sldId="257"/>
            <ac:spMk id="5" creationId="{309F2BDF-AE2E-CA8F-9C85-975E4F48E4CC}"/>
          </ac:spMkLst>
        </pc:spChg>
      </pc:sldChg>
      <pc:sldChg chg="addSp delSp modSp add mod modNotesTx">
        <pc:chgData name="毅 小池" userId="f90e67a6ab323e2e" providerId="LiveId" clId="{16FD61AD-12DD-4A86-A9A6-964AEE777362}" dt="2025-11-10T07:37:36.666" v="2008" actId="20577"/>
        <pc:sldMkLst>
          <pc:docMk/>
          <pc:sldMk cId="3245045883" sldId="258"/>
        </pc:sldMkLst>
        <pc:spChg chg="add mod">
          <ac:chgData name="毅 小池" userId="f90e67a6ab323e2e" providerId="LiveId" clId="{16FD61AD-12DD-4A86-A9A6-964AEE777362}" dt="2025-11-10T07:37:36.666" v="2008" actId="20577"/>
          <ac:spMkLst>
            <pc:docMk/>
            <pc:sldMk cId="3245045883" sldId="258"/>
            <ac:spMk id="2" creationId="{C2CE8D07-751D-F6AB-8903-1AC3144030B6}"/>
          </ac:spMkLst>
        </pc:spChg>
        <pc:spChg chg="mod">
          <ac:chgData name="毅 小池" userId="f90e67a6ab323e2e" providerId="LiveId" clId="{16FD61AD-12DD-4A86-A9A6-964AEE777362}" dt="2025-11-07T11:01:10.094" v="1567" actId="1076"/>
          <ac:spMkLst>
            <pc:docMk/>
            <pc:sldMk cId="3245045883" sldId="258"/>
            <ac:spMk id="4" creationId="{2430ECDA-1A6A-D7B5-20E8-6A800ABAD079}"/>
          </ac:spMkLst>
        </pc:spChg>
        <pc:picChg chg="add mod">
          <ac:chgData name="毅 小池" userId="f90e67a6ab323e2e" providerId="LiveId" clId="{16FD61AD-12DD-4A86-A9A6-964AEE777362}" dt="2025-11-07T11:01:43.181" v="1575" actId="14100"/>
          <ac:picMkLst>
            <pc:docMk/>
            <pc:sldMk cId="3245045883" sldId="258"/>
            <ac:picMk id="1026" creationId="{2280DF43-4E17-2A5C-0176-AE9E038050DE}"/>
          </ac:picMkLst>
        </pc:picChg>
      </pc:sldChg>
      <pc:sldChg chg="addSp delSp modSp add mod modNotesTx">
        <pc:chgData name="毅 小池" userId="f90e67a6ab323e2e" providerId="LiveId" clId="{16FD61AD-12DD-4A86-A9A6-964AEE777362}" dt="2025-11-10T07:37:40.406" v="2010" actId="20577"/>
        <pc:sldMkLst>
          <pc:docMk/>
          <pc:sldMk cId="2238216663" sldId="259"/>
        </pc:sldMkLst>
        <pc:spChg chg="add mod">
          <ac:chgData name="毅 小池" userId="f90e67a6ab323e2e" providerId="LiveId" clId="{16FD61AD-12DD-4A86-A9A6-964AEE777362}" dt="2025-11-10T07:37:40.406" v="2010" actId="20577"/>
          <ac:spMkLst>
            <pc:docMk/>
            <pc:sldMk cId="2238216663" sldId="259"/>
            <ac:spMk id="2" creationId="{B867B652-2EC8-5445-B09D-F5C29B71B3B8}"/>
          </ac:spMkLst>
        </pc:spChg>
        <pc:spChg chg="mod">
          <ac:chgData name="毅 小池" userId="f90e67a6ab323e2e" providerId="LiveId" clId="{16FD61AD-12DD-4A86-A9A6-964AEE777362}" dt="2025-11-07T10:53:45.083" v="1548"/>
          <ac:spMkLst>
            <pc:docMk/>
            <pc:sldMk cId="2238216663" sldId="259"/>
            <ac:spMk id="4" creationId="{4ACDF456-4BEE-4285-B6F6-15CC21E785D7}"/>
          </ac:spMkLst>
        </pc:spChg>
        <pc:picChg chg="add mod">
          <ac:chgData name="毅 小池" userId="f90e67a6ab323e2e" providerId="LiveId" clId="{16FD61AD-12DD-4A86-A9A6-964AEE777362}" dt="2025-11-07T11:01:47.837" v="1576"/>
          <ac:picMkLst>
            <pc:docMk/>
            <pc:sldMk cId="2238216663" sldId="259"/>
            <ac:picMk id="3" creationId="{60EBF0BF-6BA3-E728-6998-5E17BE6B356F}"/>
          </ac:picMkLst>
        </pc:picChg>
      </pc:sldChg>
      <pc:sldChg chg="addSp delSp modSp add del mod ord modNotesTx">
        <pc:chgData name="毅 小池" userId="f90e67a6ab323e2e" providerId="LiveId" clId="{16FD61AD-12DD-4A86-A9A6-964AEE777362}" dt="2025-11-10T07:37:44.382" v="2012" actId="20577"/>
        <pc:sldMkLst>
          <pc:docMk/>
          <pc:sldMk cId="2348368354" sldId="260"/>
        </pc:sldMkLst>
        <pc:spChg chg="add mod">
          <ac:chgData name="毅 小池" userId="f90e67a6ab323e2e" providerId="LiveId" clId="{16FD61AD-12DD-4A86-A9A6-964AEE777362}" dt="2025-11-10T07:37:44.382" v="2012" actId="20577"/>
          <ac:spMkLst>
            <pc:docMk/>
            <pc:sldMk cId="2348368354" sldId="260"/>
            <ac:spMk id="2" creationId="{BFF24279-8CC6-1C69-ADF0-A74F4C8D0A00}"/>
          </ac:spMkLst>
        </pc:spChg>
        <pc:spChg chg="mod">
          <ac:chgData name="毅 小池" userId="f90e67a6ab323e2e" providerId="LiveId" clId="{16FD61AD-12DD-4A86-A9A6-964AEE777362}" dt="2025-11-07T10:54:03.068" v="1552" actId="20577"/>
          <ac:spMkLst>
            <pc:docMk/>
            <pc:sldMk cId="2348368354" sldId="260"/>
            <ac:spMk id="4" creationId="{F2D2FF75-288A-FCBD-47E1-E758536B906C}"/>
          </ac:spMkLst>
        </pc:spChg>
        <pc:picChg chg="add mod">
          <ac:chgData name="毅 小池" userId="f90e67a6ab323e2e" providerId="LiveId" clId="{16FD61AD-12DD-4A86-A9A6-964AEE777362}" dt="2025-11-07T11:02:36.020" v="1580" actId="1076"/>
          <ac:picMkLst>
            <pc:docMk/>
            <pc:sldMk cId="2348368354" sldId="260"/>
            <ac:picMk id="3" creationId="{472E8271-BD68-9AC1-9AEA-5CCB0BA18270}"/>
          </ac:picMkLst>
        </pc:picChg>
      </pc:sldChg>
      <pc:sldChg chg="addSp delSp modSp add mod ord modNotesTx">
        <pc:chgData name="毅 小池" userId="f90e67a6ab323e2e" providerId="LiveId" clId="{16FD61AD-12DD-4A86-A9A6-964AEE777362}" dt="2025-11-10T07:37:48.588" v="2014" actId="20577"/>
        <pc:sldMkLst>
          <pc:docMk/>
          <pc:sldMk cId="2371484202" sldId="261"/>
        </pc:sldMkLst>
        <pc:spChg chg="add mod">
          <ac:chgData name="毅 小池" userId="f90e67a6ab323e2e" providerId="LiveId" clId="{16FD61AD-12DD-4A86-A9A6-964AEE777362}" dt="2025-11-10T07:37:48.588" v="2014" actId="20577"/>
          <ac:spMkLst>
            <pc:docMk/>
            <pc:sldMk cId="2371484202" sldId="261"/>
            <ac:spMk id="2" creationId="{CD5ADB58-95D6-435D-B11A-FA6B80708650}"/>
          </ac:spMkLst>
        </pc:spChg>
        <pc:spChg chg="mod">
          <ac:chgData name="毅 小池" userId="f90e67a6ab323e2e" providerId="LiveId" clId="{16FD61AD-12DD-4A86-A9A6-964AEE777362}" dt="2025-11-07T10:54:12.707" v="1555" actId="20577"/>
          <ac:spMkLst>
            <pc:docMk/>
            <pc:sldMk cId="2371484202" sldId="261"/>
            <ac:spMk id="4" creationId="{689352C3-B9B5-4F89-0DC9-F220A9B90BBD}"/>
          </ac:spMkLst>
        </pc:spChg>
        <pc:picChg chg="add mod">
          <ac:chgData name="毅 小池" userId="f90e67a6ab323e2e" providerId="LiveId" clId="{16FD61AD-12DD-4A86-A9A6-964AEE777362}" dt="2025-11-07T11:02:41.131" v="1581"/>
          <ac:picMkLst>
            <pc:docMk/>
            <pc:sldMk cId="2371484202" sldId="261"/>
            <ac:picMk id="3" creationId="{77AA176E-F58C-0C82-E6A9-35AF6E8DE07B}"/>
          </ac:picMkLst>
        </pc:picChg>
      </pc:sldChg>
      <pc:sldChg chg="addSp delSp modSp add mod modNotesTx">
        <pc:chgData name="毅 小池" userId="f90e67a6ab323e2e" providerId="LiveId" clId="{16FD61AD-12DD-4A86-A9A6-964AEE777362}" dt="2025-11-10T09:39:41.538" v="2093" actId="1076"/>
        <pc:sldMkLst>
          <pc:docMk/>
          <pc:sldMk cId="1002969856" sldId="262"/>
        </pc:sldMkLst>
        <pc:spChg chg="add mod">
          <ac:chgData name="毅 小池" userId="f90e67a6ab323e2e" providerId="LiveId" clId="{16FD61AD-12DD-4A86-A9A6-964AEE777362}" dt="2025-11-10T07:37:56.660" v="2018" actId="20577"/>
          <ac:spMkLst>
            <pc:docMk/>
            <pc:sldMk cId="1002969856" sldId="262"/>
            <ac:spMk id="2" creationId="{AF7A5F5D-343A-13CA-9B46-DB48626E93AE}"/>
          </ac:spMkLst>
        </pc:spChg>
        <pc:spChg chg="add del mod ord">
          <ac:chgData name="毅 小池" userId="f90e67a6ab323e2e" providerId="LiveId" clId="{16FD61AD-12DD-4A86-A9A6-964AEE777362}" dt="2025-11-07T11:17:03.168" v="1654" actId="255"/>
          <ac:spMkLst>
            <pc:docMk/>
            <pc:sldMk cId="1002969856" sldId="262"/>
            <ac:spMk id="4" creationId="{C8D29CAB-7149-F980-341B-36DCED51849C}"/>
          </ac:spMkLst>
        </pc:spChg>
        <pc:spChg chg="add mod">
          <ac:chgData name="毅 小池" userId="f90e67a6ab323e2e" providerId="LiveId" clId="{16FD61AD-12DD-4A86-A9A6-964AEE777362}" dt="2025-11-10T09:39:41.538" v="2093" actId="1076"/>
          <ac:spMkLst>
            <pc:docMk/>
            <pc:sldMk cId="1002969856" sldId="262"/>
            <ac:spMk id="7" creationId="{BCFD7F9C-E6FD-57B8-07A0-2A62435C14E8}"/>
          </ac:spMkLst>
        </pc:spChg>
        <pc:spChg chg="add mod">
          <ac:chgData name="毅 小池" userId="f90e67a6ab323e2e" providerId="LiveId" clId="{16FD61AD-12DD-4A86-A9A6-964AEE777362}" dt="2025-11-07T11:13:04.079" v="1641" actId="14100"/>
          <ac:spMkLst>
            <pc:docMk/>
            <pc:sldMk cId="1002969856" sldId="262"/>
            <ac:spMk id="9" creationId="{DB794CD0-B19E-73C5-CFE1-28CE54B1283D}"/>
          </ac:spMkLst>
        </pc:spChg>
        <pc:graphicFrameChg chg="add mod modGraphic">
          <ac:chgData name="毅 小池" userId="f90e67a6ab323e2e" providerId="LiveId" clId="{16FD61AD-12DD-4A86-A9A6-964AEE777362}" dt="2025-11-07T11:14:11.232" v="1642" actId="207"/>
          <ac:graphicFrameMkLst>
            <pc:docMk/>
            <pc:sldMk cId="1002969856" sldId="262"/>
            <ac:graphicFrameMk id="3" creationId="{EE673BE4-55B3-C4EB-AB54-1F83939CC9DA}"/>
          </ac:graphicFrameMkLst>
        </pc:graphicFrameChg>
        <pc:picChg chg="add mod modCrop">
          <ac:chgData name="毅 小池" userId="f90e67a6ab323e2e" providerId="LiveId" clId="{16FD61AD-12DD-4A86-A9A6-964AEE777362}" dt="2025-11-07T11:07:49.700" v="1615" actId="1076"/>
          <ac:picMkLst>
            <pc:docMk/>
            <pc:sldMk cId="1002969856" sldId="262"/>
            <ac:picMk id="5" creationId="{017EFC17-17DF-798F-F504-A92321E1CF7A}"/>
          </ac:picMkLst>
        </pc:picChg>
        <pc:picChg chg="add mod">
          <ac:chgData name="毅 小池" userId="f90e67a6ab323e2e" providerId="LiveId" clId="{16FD61AD-12DD-4A86-A9A6-964AEE777362}" dt="2025-11-07T11:28:03.215" v="1936" actId="1076"/>
          <ac:picMkLst>
            <pc:docMk/>
            <pc:sldMk cId="1002969856" sldId="262"/>
            <ac:picMk id="6" creationId="{F60D3B81-3D4C-BA4F-89C7-F96639643C77}"/>
          </ac:picMkLst>
        </pc:picChg>
        <pc:picChg chg="add mod">
          <ac:chgData name="毅 小池" userId="f90e67a6ab323e2e" providerId="LiveId" clId="{16FD61AD-12DD-4A86-A9A6-964AEE777362}" dt="2025-11-07T11:14:25.340" v="1643" actId="1076"/>
          <ac:picMkLst>
            <pc:docMk/>
            <pc:sldMk cId="1002969856" sldId="262"/>
            <ac:picMk id="8" creationId="{508E23FF-1D65-4603-AD1F-F462A5020818}"/>
          </ac:picMkLst>
        </pc:picChg>
      </pc:sldChg>
      <pc:sldChg chg="addSp delSp modSp add mod ord modNotesTx">
        <pc:chgData name="毅 小池" userId="f90e67a6ab323e2e" providerId="LiveId" clId="{16FD61AD-12DD-4A86-A9A6-964AEE777362}" dt="2025-11-10T07:37:52.630" v="2016" actId="20577"/>
        <pc:sldMkLst>
          <pc:docMk/>
          <pc:sldMk cId="4217095962" sldId="263"/>
        </pc:sldMkLst>
        <pc:spChg chg="mod">
          <ac:chgData name="毅 小池" userId="f90e67a6ab323e2e" providerId="LiveId" clId="{16FD61AD-12DD-4A86-A9A6-964AEE777362}" dt="2025-11-10T07:37:52.630" v="2016" actId="20577"/>
          <ac:spMkLst>
            <pc:docMk/>
            <pc:sldMk cId="4217095962" sldId="263"/>
            <ac:spMk id="2" creationId="{AEA9233E-D0C4-2744-5FFD-F346F827466E}"/>
          </ac:spMkLst>
        </pc:spChg>
        <pc:spChg chg="mod">
          <ac:chgData name="毅 小池" userId="f90e67a6ab323e2e" providerId="LiveId" clId="{16FD61AD-12DD-4A86-A9A6-964AEE777362}" dt="2025-11-07T11:19:28.400" v="1687"/>
          <ac:spMkLst>
            <pc:docMk/>
            <pc:sldMk cId="4217095962" sldId="263"/>
            <ac:spMk id="4" creationId="{ED8522FC-CF5B-9E9E-2AB3-9A9600EA3C83}"/>
          </ac:spMkLst>
        </pc:spChg>
        <pc:graphicFrameChg chg="add mod modGraphic">
          <ac:chgData name="毅 小池" userId="f90e67a6ab323e2e" providerId="LiveId" clId="{16FD61AD-12DD-4A86-A9A6-964AEE777362}" dt="2025-11-07T11:25:39.932" v="1900" actId="20577"/>
          <ac:graphicFrameMkLst>
            <pc:docMk/>
            <pc:sldMk cId="4217095962" sldId="263"/>
            <ac:graphicFrameMk id="7" creationId="{385F8775-E20F-642F-130C-1BD8E608B859}"/>
          </ac:graphicFrameMkLst>
        </pc:graphicFrameChg>
        <pc:picChg chg="add mod">
          <ac:chgData name="毅 小池" userId="f90e67a6ab323e2e" providerId="LiveId" clId="{16FD61AD-12DD-4A86-A9A6-964AEE777362}" dt="2025-11-07T11:26:45.736" v="1924" actId="14100"/>
          <ac:picMkLst>
            <pc:docMk/>
            <pc:sldMk cId="4217095962" sldId="263"/>
            <ac:picMk id="11" creationId="{5185062F-8652-F106-0ECF-23C673C7D0D0}"/>
          </ac:picMkLst>
        </pc:picChg>
        <pc:picChg chg="add mod">
          <ac:chgData name="毅 小池" userId="f90e67a6ab323e2e" providerId="LiveId" clId="{16FD61AD-12DD-4A86-A9A6-964AEE777362}" dt="2025-11-07T11:27:23.711" v="1934" actId="1076"/>
          <ac:picMkLst>
            <pc:docMk/>
            <pc:sldMk cId="4217095962" sldId="263"/>
            <ac:picMk id="13" creationId="{ADC1E525-B1CE-395B-F26F-5376384680C3}"/>
          </ac:picMkLst>
        </pc:picChg>
        <pc:picChg chg="add mod">
          <ac:chgData name="毅 小池" userId="f90e67a6ab323e2e" providerId="LiveId" clId="{16FD61AD-12DD-4A86-A9A6-964AEE777362}" dt="2025-11-07T11:27:00.170" v="1930" actId="1076"/>
          <ac:picMkLst>
            <pc:docMk/>
            <pc:sldMk cId="4217095962" sldId="263"/>
            <ac:picMk id="15" creationId="{0242B88B-F49C-7535-FD16-C574B442B2A7}"/>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1945D7-395E-4EF5-8ABC-4AE5FBC6D3E3}" type="datetimeFigureOut">
              <a:rPr kumimoji="1" lang="ja-JP" altLang="en-US" smtClean="0"/>
              <a:t>2025/11/10</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40C673-DBFE-4B5D-9D91-6A275E6A5C71}" type="slidenum">
              <a:rPr kumimoji="1" lang="ja-JP" altLang="en-US" smtClean="0"/>
              <a:t>‹#›</a:t>
            </a:fld>
            <a:endParaRPr kumimoji="1" lang="ja-JP" altLang="en-US"/>
          </a:p>
        </p:txBody>
      </p:sp>
    </p:spTree>
    <p:extLst>
      <p:ext uri="{BB962C8B-B14F-4D97-AF65-F5344CB8AC3E}">
        <p14:creationId xmlns:p14="http://schemas.microsoft.com/office/powerpoint/2010/main" val="89910513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レッスン</a:t>
            </a:r>
            <a:r>
              <a:rPr lang="en-US" altLang="ja-JP" dirty="0"/>
              <a:t>5</a:t>
            </a:r>
            <a:r>
              <a:rPr lang="ja-JP" altLang="en-US" dirty="0"/>
              <a:t>タイトル：</a:t>
            </a:r>
            <a:endParaRPr lang="en-US" altLang="ja-JP" dirty="0"/>
          </a:p>
          <a:p>
            <a:r>
              <a:rPr lang="ja-JP" altLang="en-US" dirty="0"/>
              <a:t>パソコンの周辺機器について</a:t>
            </a:r>
            <a:endParaRPr kumimoji="1" lang="ja-JP" altLang="en-US" dirty="0"/>
          </a:p>
        </p:txBody>
      </p:sp>
      <p:sp>
        <p:nvSpPr>
          <p:cNvPr id="4" name="スライド番号プレースホルダー 3"/>
          <p:cNvSpPr>
            <a:spLocks noGrp="1"/>
          </p:cNvSpPr>
          <p:nvPr>
            <p:ph type="sldNum" sz="quarter" idx="5"/>
          </p:nvPr>
        </p:nvSpPr>
        <p:spPr/>
        <p:txBody>
          <a:bodyPr/>
          <a:lstStyle/>
          <a:p>
            <a:fld id="{4C40C673-DBFE-4B5D-9D91-6A275E6A5C71}" type="slidenum">
              <a:rPr kumimoji="1" lang="ja-JP" altLang="en-US" smtClean="0"/>
              <a:t>1</a:t>
            </a:fld>
            <a:endParaRPr kumimoji="1" lang="ja-JP" altLang="en-US"/>
          </a:p>
        </p:txBody>
      </p:sp>
    </p:spTree>
    <p:extLst>
      <p:ext uri="{BB962C8B-B14F-4D97-AF65-F5344CB8AC3E}">
        <p14:creationId xmlns:p14="http://schemas.microsoft.com/office/powerpoint/2010/main" val="1464663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今日のレッスンのポイント</a:t>
            </a:r>
            <a:endParaRPr lang="en-US" altLang="ja-JP" dirty="0"/>
          </a:p>
          <a:p>
            <a:r>
              <a:rPr lang="en-US" altLang="ja-JP" dirty="0"/>
              <a:t>1️⃣</a:t>
            </a:r>
            <a:r>
              <a:rPr lang="ja-JP" altLang="en-US" dirty="0"/>
              <a:t>代表的な業務アプリ（</a:t>
            </a:r>
            <a:r>
              <a:rPr lang="en-US" altLang="ja-JP" dirty="0"/>
              <a:t>Microsoft Office</a:t>
            </a:r>
            <a:r>
              <a:rPr lang="ja-JP" altLang="en-US" dirty="0"/>
              <a:t>）</a:t>
            </a:r>
            <a:br>
              <a:rPr lang="ja-JP" altLang="en-US" dirty="0"/>
            </a:br>
            <a:r>
              <a:rPr lang="en-US" altLang="ja-JP" dirty="0"/>
              <a:t>2️⃣</a:t>
            </a:r>
            <a:r>
              <a:rPr lang="ja-JP" altLang="en-US" dirty="0"/>
              <a:t>有料・無料の代替アプリ</a:t>
            </a:r>
            <a:endParaRPr kumimoji="1" lang="ja-JP" altLang="en-US" dirty="0"/>
          </a:p>
        </p:txBody>
      </p:sp>
      <p:sp>
        <p:nvSpPr>
          <p:cNvPr id="4" name="スライド番号プレースホルダー 3"/>
          <p:cNvSpPr>
            <a:spLocks noGrp="1"/>
          </p:cNvSpPr>
          <p:nvPr>
            <p:ph type="sldNum" sz="quarter" idx="5"/>
          </p:nvPr>
        </p:nvSpPr>
        <p:spPr/>
        <p:txBody>
          <a:bodyPr/>
          <a:lstStyle/>
          <a:p>
            <a:fld id="{4C40C673-DBFE-4B5D-9D91-6A275E6A5C71}" type="slidenum">
              <a:rPr kumimoji="1" lang="ja-JP" altLang="en-US" smtClean="0"/>
              <a:t>2</a:t>
            </a:fld>
            <a:endParaRPr kumimoji="1" lang="ja-JP" altLang="en-US"/>
          </a:p>
        </p:txBody>
      </p:sp>
    </p:spTree>
    <p:extLst>
      <p:ext uri="{BB962C8B-B14F-4D97-AF65-F5344CB8AC3E}">
        <p14:creationId xmlns:p14="http://schemas.microsoft.com/office/powerpoint/2010/main" val="27074967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1" dirty="0"/>
              <a:t>主な考え方：</a:t>
            </a:r>
            <a:br>
              <a:rPr lang="ja-JP" altLang="en-US" dirty="0"/>
            </a:br>
            <a:r>
              <a:rPr lang="ja-JP" altLang="en-US" dirty="0"/>
              <a:t>業務で最もよく使われるアプリは </a:t>
            </a:r>
            <a:r>
              <a:rPr lang="en-US" altLang="ja-JP" b="1" dirty="0"/>
              <a:t>Microsoft Office</a:t>
            </a:r>
            <a:r>
              <a:rPr lang="ja-JP" altLang="en-US" dirty="0"/>
              <a:t> です。</a:t>
            </a:r>
            <a:br>
              <a:rPr lang="ja-JP" altLang="en-US" dirty="0"/>
            </a:br>
            <a:r>
              <a:rPr lang="ja-JP" altLang="en-US" dirty="0"/>
              <a:t>主に、文書作成の </a:t>
            </a:r>
            <a:r>
              <a:rPr lang="en-US" altLang="ja-JP" b="1" dirty="0"/>
              <a:t>Word</a:t>
            </a:r>
            <a:r>
              <a:rPr lang="ja-JP" altLang="en-US" dirty="0"/>
              <a:t>、表計算の </a:t>
            </a:r>
            <a:r>
              <a:rPr lang="en-US" altLang="ja-JP" b="1" dirty="0"/>
              <a:t>Excel</a:t>
            </a:r>
            <a:r>
              <a:rPr lang="ja-JP" altLang="en-US" dirty="0"/>
              <a:t>、プレゼンテーションの </a:t>
            </a:r>
            <a:r>
              <a:rPr lang="en-US" altLang="ja-JP" b="1" dirty="0"/>
              <a:t>PowerPoint</a:t>
            </a:r>
            <a:r>
              <a:rPr lang="ja-JP" altLang="en-US" dirty="0"/>
              <a:t> がよく使われます。</a:t>
            </a:r>
            <a:endParaRPr kumimoji="1" lang="ja-JP" altLang="en-US" dirty="0"/>
          </a:p>
        </p:txBody>
      </p:sp>
      <p:sp>
        <p:nvSpPr>
          <p:cNvPr id="4" name="スライド番号プレースホルダー 3"/>
          <p:cNvSpPr>
            <a:spLocks noGrp="1"/>
          </p:cNvSpPr>
          <p:nvPr>
            <p:ph type="sldNum" sz="quarter" idx="5"/>
          </p:nvPr>
        </p:nvSpPr>
        <p:spPr/>
        <p:txBody>
          <a:bodyPr/>
          <a:lstStyle/>
          <a:p>
            <a:fld id="{4C40C673-DBFE-4B5D-9D91-6A275E6A5C71}" type="slidenum">
              <a:rPr kumimoji="1" lang="ja-JP" altLang="en-US" smtClean="0"/>
              <a:t>3</a:t>
            </a:fld>
            <a:endParaRPr kumimoji="1" lang="ja-JP" altLang="en-US"/>
          </a:p>
        </p:txBody>
      </p:sp>
    </p:spTree>
    <p:extLst>
      <p:ext uri="{BB962C8B-B14F-4D97-AF65-F5344CB8AC3E}">
        <p14:creationId xmlns:p14="http://schemas.microsoft.com/office/powerpoint/2010/main" val="17702655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30D99C-163C-D3EC-3776-703DDFBA27C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BBA8FB1-BD60-DF56-6254-7EDE61E5264F}"/>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BCAE04BA-25D1-845E-9F5F-6086F8A687A0}"/>
              </a:ext>
            </a:extLst>
          </p:cNvPr>
          <p:cNvSpPr>
            <a:spLocks noGrp="1"/>
          </p:cNvSpPr>
          <p:nvPr>
            <p:ph type="body" idx="1"/>
          </p:nvPr>
        </p:nvSpPr>
        <p:spPr/>
        <p:txBody>
          <a:bodyPr/>
          <a:lstStyle/>
          <a:p>
            <a:r>
              <a:rPr lang="ja-JP" altLang="en-US" b="1" dirty="0"/>
              <a:t>レッスンのポイント：</a:t>
            </a:r>
            <a:br>
              <a:rPr lang="ja-JP" altLang="en-US" dirty="0"/>
            </a:br>
            <a:r>
              <a:rPr lang="en-US" altLang="ja-JP" dirty="0"/>
              <a:t>Word</a:t>
            </a:r>
            <a:r>
              <a:rPr lang="ja-JP" altLang="en-US" dirty="0"/>
              <a:t>・</a:t>
            </a:r>
            <a:r>
              <a:rPr lang="en-US" altLang="ja-JP" dirty="0"/>
              <a:t>Excel</a:t>
            </a:r>
            <a:r>
              <a:rPr lang="ja-JP" altLang="en-US" dirty="0"/>
              <a:t>・</a:t>
            </a:r>
            <a:r>
              <a:rPr lang="en-US" altLang="ja-JP" dirty="0"/>
              <a:t>PowerPoint</a:t>
            </a:r>
            <a:r>
              <a:rPr lang="ja-JP" altLang="en-US" dirty="0"/>
              <a:t>を使えるようになると、事務作業を効率的に進めることができます。</a:t>
            </a:r>
            <a:endParaRPr kumimoji="1" lang="ja-JP" altLang="en-US" dirty="0"/>
          </a:p>
        </p:txBody>
      </p:sp>
      <p:sp>
        <p:nvSpPr>
          <p:cNvPr id="4" name="スライド番号プレースホルダー 3">
            <a:extLst>
              <a:ext uri="{FF2B5EF4-FFF2-40B4-BE49-F238E27FC236}">
                <a16:creationId xmlns:a16="http://schemas.microsoft.com/office/drawing/2014/main" id="{F2FAFE38-2536-89D4-0BEA-C0BCAF7D6BE2}"/>
              </a:ext>
            </a:extLst>
          </p:cNvPr>
          <p:cNvSpPr>
            <a:spLocks noGrp="1"/>
          </p:cNvSpPr>
          <p:nvPr>
            <p:ph type="sldNum" sz="quarter" idx="5"/>
          </p:nvPr>
        </p:nvSpPr>
        <p:spPr/>
        <p:txBody>
          <a:bodyPr/>
          <a:lstStyle/>
          <a:p>
            <a:fld id="{4C40C673-DBFE-4B5D-9D91-6A275E6A5C71}" type="slidenum">
              <a:rPr kumimoji="1" lang="ja-JP" altLang="en-US" smtClean="0"/>
              <a:t>4</a:t>
            </a:fld>
            <a:endParaRPr kumimoji="1" lang="ja-JP" altLang="en-US"/>
          </a:p>
        </p:txBody>
      </p:sp>
    </p:spTree>
    <p:extLst>
      <p:ext uri="{BB962C8B-B14F-4D97-AF65-F5344CB8AC3E}">
        <p14:creationId xmlns:p14="http://schemas.microsoft.com/office/powerpoint/2010/main" val="13677050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284A4C-85E7-61C0-24E2-72D8E7D3BE5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239D58B-FDB3-D8F8-59CC-1B1352E87E4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D2B33A5-9EE8-5212-481A-1DB4D38378E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1" dirty="0"/>
              <a:t>主な考え方：</a:t>
            </a:r>
            <a:br>
              <a:rPr lang="ja-JP" altLang="en-US" dirty="0"/>
            </a:br>
            <a:r>
              <a:rPr lang="en-US" altLang="ja-JP" dirty="0"/>
              <a:t>Microsoft Office</a:t>
            </a:r>
            <a:r>
              <a:rPr lang="ja-JP" altLang="en-US" dirty="0"/>
              <a:t>は有料ソフトで、買い切り版とサブスクリプション版があります。</a:t>
            </a:r>
            <a:br>
              <a:rPr lang="ja-JP" altLang="en-US" dirty="0"/>
            </a:br>
            <a:r>
              <a:rPr lang="ja-JP" altLang="en-US" dirty="0"/>
              <a:t>教員や学生は割引を受けられる場合があります。</a:t>
            </a:r>
            <a:br>
              <a:rPr lang="ja-JP" altLang="en-US" dirty="0"/>
            </a:br>
            <a:r>
              <a:rPr lang="ja-JP" altLang="en-US" dirty="0"/>
              <a:t>また、</a:t>
            </a:r>
            <a:r>
              <a:rPr lang="en-US" altLang="ja-JP" b="1" dirty="0"/>
              <a:t>OpenOffice</a:t>
            </a:r>
            <a:r>
              <a:rPr lang="ja-JP" altLang="en-US" dirty="0"/>
              <a:t> や </a:t>
            </a:r>
            <a:r>
              <a:rPr lang="en-US" altLang="ja-JP" b="1" dirty="0"/>
              <a:t>Google Office</a:t>
            </a:r>
            <a:r>
              <a:rPr lang="ja-JP" altLang="en-US" b="1" dirty="0"/>
              <a:t>ツール</a:t>
            </a:r>
            <a:r>
              <a:rPr lang="ja-JP" altLang="en-US" dirty="0"/>
              <a:t> などの無料アプリでも代用が可能です。</a:t>
            </a:r>
            <a:endParaRPr kumimoji="1" lang="ja-JP" altLang="en-US" dirty="0"/>
          </a:p>
        </p:txBody>
      </p:sp>
      <p:sp>
        <p:nvSpPr>
          <p:cNvPr id="4" name="スライド番号プレースホルダー 3">
            <a:extLst>
              <a:ext uri="{FF2B5EF4-FFF2-40B4-BE49-F238E27FC236}">
                <a16:creationId xmlns:a16="http://schemas.microsoft.com/office/drawing/2014/main" id="{FC6A1BFE-488F-7BAF-C1F8-2B7A32BE7B7B}"/>
              </a:ext>
            </a:extLst>
          </p:cNvPr>
          <p:cNvSpPr>
            <a:spLocks noGrp="1"/>
          </p:cNvSpPr>
          <p:nvPr>
            <p:ph type="sldNum" sz="quarter" idx="5"/>
          </p:nvPr>
        </p:nvSpPr>
        <p:spPr/>
        <p:txBody>
          <a:bodyPr/>
          <a:lstStyle/>
          <a:p>
            <a:fld id="{4C40C673-DBFE-4B5D-9D91-6A275E6A5C71}" type="slidenum">
              <a:rPr kumimoji="1" lang="ja-JP" altLang="en-US" smtClean="0"/>
              <a:t>5</a:t>
            </a:fld>
            <a:endParaRPr kumimoji="1" lang="ja-JP" altLang="en-US"/>
          </a:p>
        </p:txBody>
      </p:sp>
    </p:spTree>
    <p:extLst>
      <p:ext uri="{BB962C8B-B14F-4D97-AF65-F5344CB8AC3E}">
        <p14:creationId xmlns:p14="http://schemas.microsoft.com/office/powerpoint/2010/main" val="22379746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79FAEE-215C-D9FA-B73C-BB7999820B6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18A6394-27A7-8052-9997-3BFC151CF26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B86C4E19-FFDC-6344-55ED-2CD8F13A4701}"/>
              </a:ext>
            </a:extLst>
          </p:cNvPr>
          <p:cNvSpPr>
            <a:spLocks noGrp="1"/>
          </p:cNvSpPr>
          <p:nvPr>
            <p:ph type="body" idx="1"/>
          </p:nvPr>
        </p:nvSpPr>
        <p:spPr/>
        <p:txBody>
          <a:bodyPr/>
          <a:lstStyle/>
          <a:p>
            <a:r>
              <a:rPr lang="ja-JP" altLang="en-US" b="1" dirty="0"/>
              <a:t>レッスンのポイント：</a:t>
            </a:r>
            <a:br>
              <a:rPr lang="ja-JP" altLang="en-US" dirty="0"/>
            </a:br>
            <a:r>
              <a:rPr lang="en-US" altLang="ja-JP" dirty="0"/>
              <a:t>Microsoft Office</a:t>
            </a:r>
            <a:r>
              <a:rPr lang="ja-JP" altLang="en-US" dirty="0"/>
              <a:t>が使えない環境でも、無料のオフィスソフトを使えば十分に仕事を進めることができます。</a:t>
            </a:r>
            <a:endParaRPr kumimoji="1" lang="ja-JP" altLang="en-US" dirty="0"/>
          </a:p>
        </p:txBody>
      </p:sp>
      <p:sp>
        <p:nvSpPr>
          <p:cNvPr id="4" name="スライド番号プレースホルダー 3">
            <a:extLst>
              <a:ext uri="{FF2B5EF4-FFF2-40B4-BE49-F238E27FC236}">
                <a16:creationId xmlns:a16="http://schemas.microsoft.com/office/drawing/2014/main" id="{37E93599-42BF-B04C-25AD-6C073757C0F5}"/>
              </a:ext>
            </a:extLst>
          </p:cNvPr>
          <p:cNvSpPr>
            <a:spLocks noGrp="1"/>
          </p:cNvSpPr>
          <p:nvPr>
            <p:ph type="sldNum" sz="quarter" idx="5"/>
          </p:nvPr>
        </p:nvSpPr>
        <p:spPr/>
        <p:txBody>
          <a:bodyPr/>
          <a:lstStyle/>
          <a:p>
            <a:fld id="{4C40C673-DBFE-4B5D-9D91-6A275E6A5C71}" type="slidenum">
              <a:rPr kumimoji="1" lang="ja-JP" altLang="en-US" smtClean="0"/>
              <a:t>6</a:t>
            </a:fld>
            <a:endParaRPr kumimoji="1" lang="ja-JP" altLang="en-US"/>
          </a:p>
        </p:txBody>
      </p:sp>
    </p:spTree>
    <p:extLst>
      <p:ext uri="{BB962C8B-B14F-4D97-AF65-F5344CB8AC3E}">
        <p14:creationId xmlns:p14="http://schemas.microsoft.com/office/powerpoint/2010/main" val="30912865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2CFAB5-3DB7-9A0E-C69A-8D80E842174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1005582-AEB5-65C2-FBC1-56585070C17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ACA02A18-D2D1-CE9B-4C2F-2DED87A91526}"/>
              </a:ext>
            </a:extLst>
          </p:cNvPr>
          <p:cNvSpPr>
            <a:spLocks noGrp="1"/>
          </p:cNvSpPr>
          <p:nvPr>
            <p:ph type="body" idx="1"/>
          </p:nvPr>
        </p:nvSpPr>
        <p:spPr/>
        <p:txBody>
          <a:bodyPr/>
          <a:lstStyle/>
          <a:p>
            <a:r>
              <a:rPr lang="ja-JP" altLang="en-US" b="1" dirty="0"/>
              <a:t>レッスンのまとめ</a:t>
            </a:r>
            <a:r>
              <a:rPr lang="en-US" altLang="ja-JP" b="1" dirty="0"/>
              <a:t>(Office</a:t>
            </a:r>
            <a:r>
              <a:rPr lang="ja-JP" altLang="en-US" b="1" dirty="0"/>
              <a:t>系アプリの種類</a:t>
            </a:r>
            <a:r>
              <a:rPr lang="en-US" altLang="ja-JP" b="1" dirty="0"/>
              <a:t>):</a:t>
            </a:r>
            <a:br>
              <a:rPr lang="ja-JP" altLang="en-US" dirty="0"/>
            </a:br>
            <a:r>
              <a:rPr lang="ja-JP" altLang="en-US" b="1" dirty="0"/>
              <a:t>🟩 </a:t>
            </a:r>
            <a:r>
              <a:rPr lang="en-US" altLang="ja-JP" b="1" dirty="0"/>
              <a:t>Word</a:t>
            </a:r>
            <a:r>
              <a:rPr lang="ja-JP" altLang="en-US" b="1" dirty="0"/>
              <a:t>系（文書作成）</a:t>
            </a:r>
          </a:p>
          <a:p>
            <a:r>
              <a:rPr lang="ja-JP" altLang="en-US" b="1" dirty="0"/>
              <a:t>特徴：</a:t>
            </a:r>
            <a:endParaRPr lang="ja-JP" altLang="en-US" dirty="0"/>
          </a:p>
          <a:p>
            <a:r>
              <a:rPr lang="ja-JP" altLang="en-US" dirty="0"/>
              <a:t>文章を作って編集できる。画像や表を入れられる。印刷しやすい。</a:t>
            </a:r>
          </a:p>
          <a:p>
            <a:r>
              <a:rPr lang="ja-JP" altLang="en-US" b="1" dirty="0"/>
              <a:t>できること：</a:t>
            </a:r>
            <a:endParaRPr lang="ja-JP" altLang="en-US" dirty="0"/>
          </a:p>
          <a:p>
            <a:r>
              <a:rPr lang="ja-JP" altLang="en-US" dirty="0"/>
              <a:t>レポートや手紙の作成。簡単なマニュアルやお知らせ作り。</a:t>
            </a:r>
          </a:p>
          <a:p>
            <a:r>
              <a:rPr lang="ja-JP" altLang="en-US" b="1" dirty="0"/>
              <a:t>🟩 </a:t>
            </a:r>
            <a:r>
              <a:rPr lang="en-US" altLang="ja-JP" b="1" dirty="0"/>
              <a:t>Excel</a:t>
            </a:r>
            <a:r>
              <a:rPr lang="ja-JP" altLang="en-US" b="1" dirty="0"/>
              <a:t>系（表計算）</a:t>
            </a:r>
          </a:p>
          <a:p>
            <a:r>
              <a:rPr lang="ja-JP" altLang="en-US" b="1" dirty="0"/>
              <a:t>特徴：</a:t>
            </a:r>
            <a:endParaRPr lang="ja-JP" altLang="en-US" dirty="0"/>
          </a:p>
          <a:p>
            <a:r>
              <a:rPr lang="ja-JP" altLang="en-US" dirty="0"/>
              <a:t>表や計算ができる。グラフを作れる。データを整理できる。</a:t>
            </a:r>
          </a:p>
          <a:p>
            <a:r>
              <a:rPr lang="ja-JP" altLang="en-US" b="1" dirty="0"/>
              <a:t>できること：</a:t>
            </a:r>
            <a:endParaRPr lang="ja-JP" altLang="en-US" dirty="0"/>
          </a:p>
          <a:p>
            <a:r>
              <a:rPr lang="ja-JP" altLang="en-US" dirty="0"/>
              <a:t>数字やリストの管理。報告書用のグラフ作り。</a:t>
            </a:r>
          </a:p>
          <a:p>
            <a:r>
              <a:rPr lang="ja-JP" altLang="en-US" b="1" dirty="0"/>
              <a:t>🟩 </a:t>
            </a:r>
            <a:r>
              <a:rPr lang="en-US" altLang="ja-JP" b="1" dirty="0"/>
              <a:t>PowerPoint</a:t>
            </a:r>
            <a:r>
              <a:rPr lang="ja-JP" altLang="en-US" b="1" dirty="0"/>
              <a:t>系（プレゼン）</a:t>
            </a:r>
          </a:p>
          <a:p>
            <a:r>
              <a:rPr lang="ja-JP" altLang="en-US" b="1" dirty="0"/>
              <a:t>特徴：</a:t>
            </a:r>
            <a:endParaRPr lang="ja-JP" altLang="en-US" dirty="0"/>
          </a:p>
          <a:p>
            <a:r>
              <a:rPr lang="ja-JP" altLang="en-US" dirty="0"/>
              <a:t>文字や絵のスライドが作れる。動きをつけられる。画面で見せられる。</a:t>
            </a:r>
          </a:p>
          <a:p>
            <a:r>
              <a:rPr lang="ja-JP" altLang="en-US" b="1" dirty="0"/>
              <a:t>できること：</a:t>
            </a:r>
            <a:endParaRPr lang="ja-JP" altLang="en-US" dirty="0"/>
          </a:p>
          <a:p>
            <a:r>
              <a:rPr lang="ja-JP" altLang="en-US" dirty="0"/>
              <a:t>見やすいスライド</a:t>
            </a:r>
            <a:r>
              <a:rPr lang="ja-JP" altLang="en-US"/>
              <a:t>作成。授業</a:t>
            </a:r>
            <a:r>
              <a:rPr lang="ja-JP" altLang="en-US" dirty="0"/>
              <a:t>や会議で</a:t>
            </a:r>
            <a:r>
              <a:rPr lang="ja-JP" altLang="en-US"/>
              <a:t>使える。</a:t>
            </a:r>
            <a:endParaRPr lang="ja-JP" altLang="en-US" dirty="0"/>
          </a:p>
        </p:txBody>
      </p:sp>
      <p:sp>
        <p:nvSpPr>
          <p:cNvPr id="4" name="スライド番号プレースホルダー 3">
            <a:extLst>
              <a:ext uri="{FF2B5EF4-FFF2-40B4-BE49-F238E27FC236}">
                <a16:creationId xmlns:a16="http://schemas.microsoft.com/office/drawing/2014/main" id="{F8498FAE-66F1-9E17-4001-A40637C36D46}"/>
              </a:ext>
            </a:extLst>
          </p:cNvPr>
          <p:cNvSpPr>
            <a:spLocks noGrp="1"/>
          </p:cNvSpPr>
          <p:nvPr>
            <p:ph type="sldNum" sz="quarter" idx="5"/>
          </p:nvPr>
        </p:nvSpPr>
        <p:spPr/>
        <p:txBody>
          <a:bodyPr/>
          <a:lstStyle/>
          <a:p>
            <a:fld id="{4C40C673-DBFE-4B5D-9D91-6A275E6A5C71}" type="slidenum">
              <a:rPr kumimoji="1" lang="ja-JP" altLang="en-US" smtClean="0"/>
              <a:t>7</a:t>
            </a:fld>
            <a:endParaRPr kumimoji="1" lang="ja-JP" altLang="en-US"/>
          </a:p>
        </p:txBody>
      </p:sp>
    </p:spTree>
    <p:extLst>
      <p:ext uri="{BB962C8B-B14F-4D97-AF65-F5344CB8AC3E}">
        <p14:creationId xmlns:p14="http://schemas.microsoft.com/office/powerpoint/2010/main" val="42260454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924C11-4F33-BD69-31D1-A95C530D155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F660CAD-B90B-974F-D7D7-D059146F93B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CCEBAA0-E55B-B000-A83A-92486AAB1C27}"/>
              </a:ext>
            </a:extLst>
          </p:cNvPr>
          <p:cNvSpPr>
            <a:spLocks noGrp="1"/>
          </p:cNvSpPr>
          <p:nvPr>
            <p:ph type="body" idx="1"/>
          </p:nvPr>
        </p:nvSpPr>
        <p:spPr/>
        <p:txBody>
          <a:bodyPr/>
          <a:lstStyle/>
          <a:p>
            <a:r>
              <a:rPr lang="ja-JP" altLang="en-US" b="1" dirty="0"/>
              <a:t>レッスンのまとめ</a:t>
            </a:r>
            <a:r>
              <a:rPr lang="en-US" altLang="ja-JP" b="1" dirty="0"/>
              <a:t>(</a:t>
            </a:r>
            <a:r>
              <a:rPr lang="ja-JP" altLang="en-US" b="1" dirty="0"/>
              <a:t>公式サイトリンク（入手先）</a:t>
            </a:r>
            <a:r>
              <a:rPr lang="en-US" altLang="ja-JP" b="1" dirty="0"/>
              <a:t>):</a:t>
            </a:r>
            <a:br>
              <a:rPr lang="ja-JP" altLang="en-US" dirty="0"/>
            </a:br>
            <a:r>
              <a:rPr lang="ja-JP" altLang="en-US" dirty="0"/>
              <a:t>以下の公式サイトから、各アプリをダウンロードまたは購入できます。</a:t>
            </a:r>
            <a:br>
              <a:rPr lang="ja-JP" altLang="en-US" dirty="0"/>
            </a:br>
            <a:r>
              <a:rPr lang="ja-JP" altLang="en-US" dirty="0"/>
              <a:t>詳しい使用方法や注意点については、リンク先のページをご確認ください。</a:t>
            </a:r>
            <a:endParaRPr kumimoji="1" lang="ja-JP" altLang="en-US" dirty="0"/>
          </a:p>
        </p:txBody>
      </p:sp>
      <p:sp>
        <p:nvSpPr>
          <p:cNvPr id="4" name="スライド番号プレースホルダー 3">
            <a:extLst>
              <a:ext uri="{FF2B5EF4-FFF2-40B4-BE49-F238E27FC236}">
                <a16:creationId xmlns:a16="http://schemas.microsoft.com/office/drawing/2014/main" id="{4DC7AA3C-8D18-9A3D-2CDD-221D3B9FD4E7}"/>
              </a:ext>
            </a:extLst>
          </p:cNvPr>
          <p:cNvSpPr>
            <a:spLocks noGrp="1"/>
          </p:cNvSpPr>
          <p:nvPr>
            <p:ph type="sldNum" sz="quarter" idx="5"/>
          </p:nvPr>
        </p:nvSpPr>
        <p:spPr/>
        <p:txBody>
          <a:bodyPr/>
          <a:lstStyle/>
          <a:p>
            <a:fld id="{4C40C673-DBFE-4B5D-9D91-6A275E6A5C71}" type="slidenum">
              <a:rPr kumimoji="1" lang="ja-JP" altLang="en-US" smtClean="0"/>
              <a:t>8</a:t>
            </a:fld>
            <a:endParaRPr kumimoji="1" lang="ja-JP" altLang="en-US"/>
          </a:p>
        </p:txBody>
      </p:sp>
    </p:spTree>
    <p:extLst>
      <p:ext uri="{BB962C8B-B14F-4D97-AF65-F5344CB8AC3E}">
        <p14:creationId xmlns:p14="http://schemas.microsoft.com/office/powerpoint/2010/main" val="29293854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ja-JP" altLang="en-US"/>
            </a:p>
          </p:txBody>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ja-JP" altLang="en-US"/>
            </a:p>
          </p:txBody>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ja-JP" altLang="en-US"/>
            </a:p>
          </p:txBody>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ja-JP" altLang="en-US"/>
            </a:p>
          </p:txBody>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ja-JP" altLang="en-US"/>
              <a:t>マスター タイトルの書式設定</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11/10/2025</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パノラマ写真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ja-JP" altLang="en-US"/>
              <a:t>アイコンをクリックして図を追加</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11/10/2025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11/10/2025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ja-JP" altLang="en-US"/>
              <a:t>マスター タイトルの書式設定</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11/10/2025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11/10/2025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段">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ja-JP" altLang="en-US"/>
              <a:t>マスター タイトルの書式設定</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3" name="Date Placeholder 2"/>
          <p:cNvSpPr>
            <a:spLocks noGrp="1"/>
          </p:cNvSpPr>
          <p:nvPr>
            <p:ph type="dt" sz="half" idx="10"/>
          </p:nvPr>
        </p:nvSpPr>
        <p:spPr/>
        <p:txBody>
          <a:bodyPr/>
          <a:lstStyle/>
          <a:p>
            <a:fld id="{48A87A34-81AB-432B-8DAE-1953F412C126}" type="datetimeFigureOut">
              <a:rPr lang="en-US" dirty="0"/>
              <a:t>11/10/2025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つの画像列">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ja-JP" altLang="en-US"/>
              <a:t>マスター タイトルの書式設定</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ja-JP" altLang="en-US"/>
              <a:t>アイコンをクリックして図を追加</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ja-JP" altLang="en-US"/>
              <a:t>アイコンをクリックして図を追加</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ja-JP" altLang="en-US"/>
              <a:t>アイコンをクリックして図を追加</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3" name="Date Placeholder 2"/>
          <p:cNvSpPr>
            <a:spLocks noGrp="1"/>
          </p:cNvSpPr>
          <p:nvPr>
            <p:ph type="dt" sz="half" idx="10"/>
          </p:nvPr>
        </p:nvSpPr>
        <p:spPr/>
        <p:txBody>
          <a:bodyPr/>
          <a:lstStyle/>
          <a:p>
            <a:fld id="{48A87A34-81AB-432B-8DAE-1953F412C126}" type="datetimeFigureOut">
              <a:rPr lang="en-US" dirty="0"/>
              <a:t>11/10/2025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dirty="0"/>
              <a:t>11/10/2025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141410" y="3073397"/>
            <a:ext cx="4878391" cy="271780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3073397"/>
            <a:ext cx="4875210" cy="271780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11/10/2025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dirty="0"/>
              <a:t>11/10/2025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ja-JP" altLang="en-US"/>
              </a:p>
            </p:txBody>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ja-JP" altLang="en-US"/>
              </a:p>
            </p:txBody>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ja-JP" altLang="en-US"/>
              </a:p>
            </p:txBody>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ja-JP" altLang="en-US"/>
              </a:p>
            </p:txBody>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ja-JP" altLang="en-US"/>
              </a:p>
            </p:txBody>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11/10/2025</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kumimoji="1"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kumimoji="1"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kumimoji="1"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kumimoji="1"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kumimoji="1"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kumimoji="1"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pixnio.com/ja/%E4%B8%96%E7%95%8C%E3%81%AE%E3%83%95%E3%83%A9%E3%82%B0/%E3%82%A4%E3%82%BF%E3%83%AA%E3%82%A2%E5%9B%BD%E6%97%97"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8" Type="http://schemas.microsoft.com/office/2007/relationships/hdphoto" Target="../media/hdphoto1.wdp"/><Relationship Id="rId3" Type="http://schemas.openxmlformats.org/officeDocument/2006/relationships/hyperlink" Target="https://www.microsoft.com/en-us/microsoft-365/word?utm_source=chatgpt.com" TargetMode="External"/><Relationship Id="rId7"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hyperlink" Target="https://docs.google.com/?utm_source=chatgpt.com" TargetMode="External"/><Relationship Id="rId10" Type="http://schemas.microsoft.com/office/2007/relationships/hdphoto" Target="../media/hdphoto2.wdp"/><Relationship Id="rId4" Type="http://schemas.openxmlformats.org/officeDocument/2006/relationships/hyperlink" Target="https://www.openoffice.org/?utm_source=chatgpt.com" TargetMode="External"/><Relationship Id="rId9"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860174F-4601-BEA0-2287-BB2EE0783B62}"/>
              </a:ext>
            </a:extLst>
          </p:cNvPr>
          <p:cNvSpPr>
            <a:spLocks noGrp="1"/>
          </p:cNvSpPr>
          <p:nvPr>
            <p:ph type="ctrTitle"/>
          </p:nvPr>
        </p:nvSpPr>
        <p:spPr>
          <a:xfrm>
            <a:off x="449294" y="688026"/>
            <a:ext cx="11293412" cy="2387600"/>
          </a:xfrm>
        </p:spPr>
        <p:txBody>
          <a:bodyPr anchor="ctr">
            <a:normAutofit/>
          </a:bodyPr>
          <a:lstStyle/>
          <a:p>
            <a:pPr algn="ctr"/>
            <a:r>
              <a:rPr lang="en-US" altLang="ja-JP" sz="7200" b="1" dirty="0">
                <a:effectLst>
                  <a:outerShdw blurRad="38100" dist="38100" dir="2700000" algn="tl">
                    <a:srgbClr val="000000">
                      <a:alpha val="43137"/>
                    </a:srgbClr>
                  </a:outerShdw>
                </a:effectLst>
                <a:latin typeface="HGP創英角ﾎﾟｯﾌﾟ体" panose="040B0A00000000000000" pitchFamily="50" charset="-128"/>
                <a:ea typeface="HGP創英角ﾎﾟｯﾌﾟ体" panose="040B0A00000000000000" pitchFamily="50" charset="-128"/>
              </a:rPr>
              <a:t>Digital Skills Journey: </a:t>
            </a:r>
            <a:br>
              <a:rPr lang="en-US" altLang="ja-JP" sz="7200" b="1" dirty="0">
                <a:effectLst>
                  <a:outerShdw blurRad="38100" dist="38100" dir="2700000" algn="tl">
                    <a:srgbClr val="000000">
                      <a:alpha val="43137"/>
                    </a:srgbClr>
                  </a:outerShdw>
                </a:effectLst>
                <a:latin typeface="HGP創英角ﾎﾟｯﾌﾟ体" panose="040B0A00000000000000" pitchFamily="50" charset="-128"/>
                <a:ea typeface="HGP創英角ﾎﾟｯﾌﾟ体" panose="040B0A00000000000000" pitchFamily="50" charset="-128"/>
              </a:rPr>
            </a:br>
            <a:r>
              <a:rPr lang="en-US" altLang="ja-JP" sz="7200" b="1" dirty="0">
                <a:effectLst>
                  <a:outerShdw blurRad="38100" dist="38100" dir="2700000" algn="tl">
                    <a:srgbClr val="000000">
                      <a:alpha val="43137"/>
                    </a:srgbClr>
                  </a:outerShdw>
                </a:effectLst>
                <a:latin typeface="HGP創英角ﾎﾟｯﾌﾟ体" panose="040B0A00000000000000" pitchFamily="50" charset="-128"/>
                <a:ea typeface="HGP創英角ﾎﾟｯﾌﾟ体" panose="040B0A00000000000000" pitchFamily="50" charset="-128"/>
              </a:rPr>
              <a:t>Step by Step</a:t>
            </a:r>
            <a:endParaRPr kumimoji="1" lang="ja-JP" altLang="en-US" sz="7200" b="1" dirty="0">
              <a:effectLst>
                <a:outerShdw blurRad="38100" dist="38100" dir="2700000" algn="tl">
                  <a:srgbClr val="000000">
                    <a:alpha val="43137"/>
                  </a:srgbClr>
                </a:outerShdw>
              </a:effectLst>
              <a:latin typeface="HGP創英角ﾎﾟｯﾌﾟ体" panose="040B0A00000000000000" pitchFamily="50" charset="-128"/>
              <a:ea typeface="HGP創英角ﾎﾟｯﾌﾟ体" panose="040B0A00000000000000" pitchFamily="50" charset="-128"/>
            </a:endParaRPr>
          </a:p>
        </p:txBody>
      </p:sp>
      <p:sp>
        <p:nvSpPr>
          <p:cNvPr id="3" name="字幕 2">
            <a:extLst>
              <a:ext uri="{FF2B5EF4-FFF2-40B4-BE49-F238E27FC236}">
                <a16:creationId xmlns:a16="http://schemas.microsoft.com/office/drawing/2014/main" id="{5CDF7FFE-5930-8DB9-8A13-B18C55CC2E7A}"/>
              </a:ext>
            </a:extLst>
          </p:cNvPr>
          <p:cNvSpPr>
            <a:spLocks noGrp="1"/>
          </p:cNvSpPr>
          <p:nvPr>
            <p:ph type="subTitle" idx="1"/>
          </p:nvPr>
        </p:nvSpPr>
        <p:spPr>
          <a:xfrm>
            <a:off x="1421892" y="2915316"/>
            <a:ext cx="9348216" cy="1734118"/>
          </a:xfrm>
          <a:solidFill>
            <a:schemeClr val="tx1"/>
          </a:solidFill>
          <a:ln>
            <a:solidFill>
              <a:schemeClr val="tx1"/>
            </a:solidFill>
          </a:ln>
        </p:spPr>
        <p:style>
          <a:lnRef idx="0">
            <a:scrgbClr r="0" g="0" b="0"/>
          </a:lnRef>
          <a:fillRef idx="0">
            <a:scrgbClr r="0" g="0" b="0"/>
          </a:fillRef>
          <a:effectRef idx="0">
            <a:scrgbClr r="0" g="0" b="0"/>
          </a:effectRef>
          <a:fontRef idx="minor">
            <a:schemeClr val="accent6"/>
          </a:fontRef>
        </p:style>
        <p:txBody>
          <a:bodyPr>
            <a:normAutofit lnSpcReduction="10000"/>
          </a:bodyPr>
          <a:lstStyle/>
          <a:p>
            <a:r>
              <a:rPr lang="en-US" altLang="ja-JP" sz="4400" b="1" dirty="0">
                <a:solidFill>
                  <a:schemeClr val="bg2">
                    <a:lumMod val="60000"/>
                    <a:lumOff val="40000"/>
                  </a:schemeClr>
                </a:solidFill>
              </a:rPr>
              <a:t>Lesson 5 Title:</a:t>
            </a:r>
          </a:p>
          <a:p>
            <a:r>
              <a:rPr lang="en-US" altLang="ja-JP" sz="4800" dirty="0">
                <a:solidFill>
                  <a:schemeClr val="bg2">
                    <a:lumMod val="60000"/>
                    <a:lumOff val="40000"/>
                  </a:schemeClr>
                </a:solidFill>
              </a:rPr>
              <a:t>Useful Apps for Work</a:t>
            </a:r>
          </a:p>
        </p:txBody>
      </p:sp>
      <p:sp>
        <p:nvSpPr>
          <p:cNvPr id="6" name="テキスト ボックス 5">
            <a:extLst>
              <a:ext uri="{FF2B5EF4-FFF2-40B4-BE49-F238E27FC236}">
                <a16:creationId xmlns:a16="http://schemas.microsoft.com/office/drawing/2014/main" id="{400A4B92-50FD-A471-6D97-166128335B41}"/>
              </a:ext>
            </a:extLst>
          </p:cNvPr>
          <p:cNvSpPr txBox="1"/>
          <p:nvPr/>
        </p:nvSpPr>
        <p:spPr>
          <a:xfrm>
            <a:off x="6684264" y="5223342"/>
            <a:ext cx="5349240" cy="1200329"/>
          </a:xfrm>
          <a:prstGeom prst="rect">
            <a:avLst/>
          </a:prstGeom>
          <a:noFill/>
        </p:spPr>
        <p:txBody>
          <a:bodyPr wrap="square">
            <a:spAutoFit/>
          </a:bodyPr>
          <a:lstStyle/>
          <a:p>
            <a:pPr>
              <a:buNone/>
            </a:pPr>
            <a:r>
              <a:rPr lang="en-US" altLang="ja-JP" b="1" dirty="0"/>
              <a:t>Digital Skills Journey: Step by Step</a:t>
            </a:r>
            <a:br>
              <a:rPr lang="en-US" altLang="ja-JP" dirty="0"/>
            </a:br>
            <a:r>
              <a:rPr lang="en-US" altLang="ja-JP" i="1" dirty="0"/>
              <a:t>Developed by </a:t>
            </a:r>
            <a:r>
              <a:rPr lang="en-US" altLang="ja-JP" i="1" dirty="0" err="1"/>
              <a:t>Tsuyoki</a:t>
            </a:r>
            <a:r>
              <a:rPr lang="en-US" altLang="ja-JP" i="1" dirty="0"/>
              <a:t> Koike (JICA Volunteer, South Africa)</a:t>
            </a:r>
            <a:endParaRPr lang="en-US" altLang="ja-JP" dirty="0"/>
          </a:p>
          <a:p>
            <a:pPr>
              <a:buNone/>
            </a:pPr>
            <a:r>
              <a:rPr lang="en-US" altLang="ja-JP" b="1" dirty="0"/>
              <a:t>License:</a:t>
            </a:r>
            <a:r>
              <a:rPr lang="en-US" altLang="ja-JP" dirty="0"/>
              <a:t> Creative Commons Attribution 4.0 (CC BY 4.0)</a:t>
            </a:r>
            <a:br>
              <a:rPr lang="en-US" altLang="ja-JP" dirty="0"/>
            </a:br>
            <a:r>
              <a:rPr lang="en-US" altLang="ja-JP" i="1" dirty="0"/>
              <a:t>Free to use, copy, and share for educational purposes.</a:t>
            </a:r>
            <a:endParaRPr lang="en-US" altLang="ja-JP" dirty="0"/>
          </a:p>
        </p:txBody>
      </p:sp>
      <p:pic>
        <p:nvPicPr>
          <p:cNvPr id="8" name="図 7" descr="グラフ, バブル チャート&#10;&#10;AI 生成コンテンツは誤りを含む可能性があります。">
            <a:extLst>
              <a:ext uri="{FF2B5EF4-FFF2-40B4-BE49-F238E27FC236}">
                <a16:creationId xmlns:a16="http://schemas.microsoft.com/office/drawing/2014/main" id="{E5529FCB-2D07-408D-6DAA-937443A73B43}"/>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5130261" y="5302916"/>
            <a:ext cx="1554003" cy="1041182"/>
          </a:xfrm>
          <a:prstGeom prst="rect">
            <a:avLst/>
          </a:prstGeom>
        </p:spPr>
      </p:pic>
    </p:spTree>
    <p:extLst>
      <p:ext uri="{BB962C8B-B14F-4D97-AF65-F5344CB8AC3E}">
        <p14:creationId xmlns:p14="http://schemas.microsoft.com/office/powerpoint/2010/main" val="14908798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0F994CE9-2776-AD82-8F52-39437638797C}"/>
              </a:ext>
            </a:extLst>
          </p:cNvPr>
          <p:cNvSpPr>
            <a:spLocks noGrp="1" noRot="1" noMove="1" noResize="1" noEditPoints="1" noAdjustHandles="1" noChangeArrowheads="1" noChangeShapeType="1"/>
          </p:cNvSpPr>
          <p:nvPr/>
        </p:nvSpPr>
        <p:spPr>
          <a:xfrm>
            <a:off x="219456" y="384048"/>
            <a:ext cx="11753088" cy="6300216"/>
          </a:xfrm>
          <a:prstGeom prst="rect">
            <a:avLst/>
          </a:prstGeom>
          <a:scene3d>
            <a:camera prst="orthographicFront"/>
            <a:lightRig rig="threePt" dir="t"/>
          </a:scene3d>
          <a:sp3d>
            <a:bevelT w="114300" prst="hardEdge"/>
          </a:sp3d>
        </p:spPr>
        <p:style>
          <a:lnRef idx="2">
            <a:schemeClr val="accent6"/>
          </a:lnRef>
          <a:fillRef idx="1">
            <a:schemeClr val="lt1"/>
          </a:fillRef>
          <a:effectRef idx="0">
            <a:schemeClr val="accent6"/>
          </a:effectRef>
          <a:fontRef idx="minor">
            <a:schemeClr val="dk1"/>
          </a:fontRef>
        </p:style>
        <p:txBody>
          <a:bodyPr rtlCol="0" anchor="ctr"/>
          <a:lstStyle/>
          <a:p>
            <a:r>
              <a:rPr lang="en-US" altLang="ja-JP" sz="6600" b="1" dirty="0"/>
              <a:t>Today’s Points:</a:t>
            </a:r>
            <a:br>
              <a:rPr lang="en-US" altLang="ja-JP" sz="6600" dirty="0"/>
            </a:br>
            <a:r>
              <a:rPr lang="en-US" altLang="ja-JP" sz="6600" dirty="0"/>
              <a:t>1️⃣Main Office Applications (Microsoft Office)</a:t>
            </a:r>
          </a:p>
          <a:p>
            <a:r>
              <a:rPr lang="en-US" altLang="ja-JP" sz="6600" dirty="0"/>
              <a:t>2️⃣Paid and Free Alternatives</a:t>
            </a:r>
            <a:endParaRPr lang="en-US" altLang="ja-JP" sz="6600" dirty="0">
              <a:latin typeface="BIZ UDPゴシック" panose="020B0400000000000000" pitchFamily="50" charset="-128"/>
              <a:ea typeface="BIZ UDPゴシック" panose="020B0400000000000000" pitchFamily="50" charset="-128"/>
            </a:endParaRPr>
          </a:p>
        </p:txBody>
      </p:sp>
      <p:sp>
        <p:nvSpPr>
          <p:cNvPr id="5" name="字幕 2">
            <a:extLst>
              <a:ext uri="{FF2B5EF4-FFF2-40B4-BE49-F238E27FC236}">
                <a16:creationId xmlns:a16="http://schemas.microsoft.com/office/drawing/2014/main" id="{309F2BDF-AE2E-CA8F-9C85-975E4F48E4CC}"/>
              </a:ext>
            </a:extLst>
          </p:cNvPr>
          <p:cNvSpPr txBox="1">
            <a:spLocks/>
          </p:cNvSpPr>
          <p:nvPr/>
        </p:nvSpPr>
        <p:spPr>
          <a:xfrm>
            <a:off x="219456" y="-86868"/>
            <a:ext cx="9348216" cy="521208"/>
          </a:xfrm>
          <a:prstGeom prst="rect">
            <a:avLst/>
          </a:prstGeom>
          <a:noFill/>
          <a:ln>
            <a:noFill/>
          </a:ln>
        </p:spPr>
        <p:style>
          <a:lnRef idx="0">
            <a:scrgbClr r="0" g="0" b="0"/>
          </a:lnRef>
          <a:fillRef idx="0">
            <a:scrgbClr r="0" g="0" b="0"/>
          </a:fillRef>
          <a:effectRef idx="0">
            <a:scrgbClr r="0" g="0" b="0"/>
          </a:effectRef>
          <a:fontRef idx="minor">
            <a:schemeClr val="accent6"/>
          </a:fontRef>
        </p:style>
        <p:txBody>
          <a:bodyPr vert="horz" lIns="91440" tIns="45720" rIns="91440" bIns="45720" rtlCol="0">
            <a:normAutofit fontScale="85000" lnSpcReduction="20000"/>
          </a:bodyPr>
          <a:lstStyle>
            <a:lvl1pPr marL="228600" indent="-228600" algn="l" defTabSz="914400" rtl="0" eaLnBrk="1" latinLnBrk="0" hangingPunct="1">
              <a:lnSpc>
                <a:spcPct val="120000"/>
              </a:lnSpc>
              <a:spcBef>
                <a:spcPts val="1000"/>
              </a:spcBef>
              <a:buSzPct val="125000"/>
              <a:buFont typeface="Arial" panose="020B0604020202020204" pitchFamily="34" charset="0"/>
              <a:buChar char="•"/>
              <a:defRPr kumimoji="1" sz="2400" kern="1200">
                <a:solidFill>
                  <a:schemeClr val="accent6"/>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kumimoji="1" sz="2000" kern="1200">
                <a:solidFill>
                  <a:schemeClr val="accent6"/>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kumimoji="1" sz="1800" kern="1200">
                <a:solidFill>
                  <a:schemeClr val="accent6"/>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kumimoji="1" sz="1600" kern="1200">
                <a:solidFill>
                  <a:schemeClr val="accent6"/>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kumimoji="1" sz="1600" kern="1200">
                <a:solidFill>
                  <a:schemeClr val="accent6"/>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accent6"/>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accent6"/>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accent6"/>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accent6"/>
                </a:solidFill>
                <a:latin typeface="+mn-lt"/>
                <a:ea typeface="+mn-ea"/>
                <a:cs typeface="+mn-cs"/>
              </a:defRPr>
            </a:lvl9pPr>
          </a:lstStyle>
          <a:p>
            <a:pPr marL="0" indent="0">
              <a:buNone/>
            </a:pPr>
            <a:r>
              <a:rPr lang="en-US" altLang="ja-JP" sz="3200" b="1" dirty="0">
                <a:solidFill>
                  <a:schemeClr val="tx1"/>
                </a:solidFill>
                <a:effectLst>
                  <a:outerShdw blurRad="38100" dist="38100" dir="2700000" algn="tl">
                    <a:srgbClr val="000000">
                      <a:alpha val="43137"/>
                    </a:srgbClr>
                  </a:outerShdw>
                </a:effectLst>
              </a:rPr>
              <a:t>Lesson 5 Title: </a:t>
            </a:r>
            <a:r>
              <a:rPr lang="en-US" altLang="ja-JP" sz="3200" dirty="0">
                <a:solidFill>
                  <a:schemeClr val="tx1"/>
                </a:solidFill>
                <a:effectLst>
                  <a:outerShdw blurRad="38100" dist="38100" dir="2700000" algn="tl">
                    <a:srgbClr val="000000">
                      <a:alpha val="43137"/>
                    </a:srgbClr>
                  </a:outerShdw>
                </a:effectLst>
              </a:rPr>
              <a:t>Useful Apps for Work </a:t>
            </a:r>
          </a:p>
          <a:p>
            <a:pPr marL="0" indent="0">
              <a:buNone/>
            </a:pPr>
            <a:endParaRPr lang="en-US" altLang="ja-JP" sz="3200" dirty="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892971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EDEA46-6A1F-C2D1-67D9-CAF62590CC16}"/>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2430ECDA-1A6A-D7B5-20E8-6A800ABAD079}"/>
              </a:ext>
            </a:extLst>
          </p:cNvPr>
          <p:cNvSpPr/>
          <p:nvPr/>
        </p:nvSpPr>
        <p:spPr>
          <a:xfrm>
            <a:off x="219456" y="384048"/>
            <a:ext cx="11753088" cy="6300216"/>
          </a:xfrm>
          <a:prstGeom prst="rect">
            <a:avLst/>
          </a:prstGeom>
          <a:scene3d>
            <a:camera prst="orthographicFront"/>
            <a:lightRig rig="threePt" dir="t"/>
          </a:scene3d>
          <a:sp3d>
            <a:bevelT w="114300" prst="hardEdge"/>
          </a:sp3d>
        </p:spPr>
        <p:style>
          <a:lnRef idx="2">
            <a:schemeClr val="accent6"/>
          </a:lnRef>
          <a:fillRef idx="1">
            <a:schemeClr val="lt1"/>
          </a:fillRef>
          <a:effectRef idx="0">
            <a:schemeClr val="accent6"/>
          </a:effectRef>
          <a:fontRef idx="minor">
            <a:schemeClr val="dk1"/>
          </a:fontRef>
        </p:style>
        <p:txBody>
          <a:bodyPr rtlCol="0" anchor="t"/>
          <a:lstStyle/>
          <a:p>
            <a:r>
              <a:rPr lang="en-US" altLang="ja-JP" sz="4000" dirty="0"/>
              <a:t>1️⃣Main Office Applications (Microsoft Office)</a:t>
            </a:r>
          </a:p>
          <a:p>
            <a:endParaRPr lang="en-US" altLang="ja-JP" sz="4000" dirty="0"/>
          </a:p>
          <a:p>
            <a:r>
              <a:rPr lang="en-US" altLang="ja-JP" sz="4800" b="1" dirty="0"/>
              <a:t>Main Idea:</a:t>
            </a:r>
          </a:p>
          <a:p>
            <a:r>
              <a:rPr lang="en-US" altLang="ja-JP" sz="4800" dirty="0"/>
              <a:t>The most common business applications are part of </a:t>
            </a:r>
            <a:r>
              <a:rPr lang="en-US" altLang="ja-JP" sz="4800" b="1" dirty="0"/>
              <a:t>Microsoft Office</a:t>
            </a:r>
            <a:r>
              <a:rPr lang="en-US" altLang="ja-JP" sz="4800" dirty="0"/>
              <a:t>.</a:t>
            </a:r>
            <a:br>
              <a:rPr lang="en-US" altLang="ja-JP" sz="4800" dirty="0"/>
            </a:br>
            <a:r>
              <a:rPr lang="en-US" altLang="ja-JP" sz="4800" dirty="0"/>
              <a:t>They include </a:t>
            </a:r>
            <a:r>
              <a:rPr lang="en-US" altLang="ja-JP" sz="4800" b="1" dirty="0"/>
              <a:t>Word</a:t>
            </a:r>
            <a:r>
              <a:rPr lang="en-US" altLang="ja-JP" sz="4800" dirty="0"/>
              <a:t> for writing documents, </a:t>
            </a:r>
            <a:r>
              <a:rPr lang="en-US" altLang="ja-JP" sz="4800" b="1" dirty="0"/>
              <a:t>Excel</a:t>
            </a:r>
            <a:r>
              <a:rPr lang="en-US" altLang="ja-JP" sz="4800" dirty="0"/>
              <a:t> for making tables and calculations, and </a:t>
            </a:r>
            <a:r>
              <a:rPr lang="en-US" altLang="ja-JP" sz="4800" b="1" dirty="0"/>
              <a:t>PowerPoint</a:t>
            </a:r>
            <a:r>
              <a:rPr lang="en-US" altLang="ja-JP" sz="4800" dirty="0"/>
              <a:t> for presentations.</a:t>
            </a:r>
            <a:endParaRPr lang="en-US" altLang="ja-JP" sz="4800" b="1" dirty="0"/>
          </a:p>
        </p:txBody>
      </p:sp>
      <p:sp>
        <p:nvSpPr>
          <p:cNvPr id="2" name="字幕 2">
            <a:extLst>
              <a:ext uri="{FF2B5EF4-FFF2-40B4-BE49-F238E27FC236}">
                <a16:creationId xmlns:a16="http://schemas.microsoft.com/office/drawing/2014/main" id="{C2CE8D07-751D-F6AB-8903-1AC3144030B6}"/>
              </a:ext>
            </a:extLst>
          </p:cNvPr>
          <p:cNvSpPr txBox="1">
            <a:spLocks/>
          </p:cNvSpPr>
          <p:nvPr/>
        </p:nvSpPr>
        <p:spPr>
          <a:xfrm>
            <a:off x="219456" y="-86868"/>
            <a:ext cx="9348216" cy="521208"/>
          </a:xfrm>
          <a:prstGeom prst="rect">
            <a:avLst/>
          </a:prstGeom>
          <a:noFill/>
          <a:ln>
            <a:noFill/>
          </a:ln>
        </p:spPr>
        <p:style>
          <a:lnRef idx="0">
            <a:scrgbClr r="0" g="0" b="0"/>
          </a:lnRef>
          <a:fillRef idx="0">
            <a:scrgbClr r="0" g="0" b="0"/>
          </a:fillRef>
          <a:effectRef idx="0">
            <a:scrgbClr r="0" g="0" b="0"/>
          </a:effectRef>
          <a:fontRef idx="minor">
            <a:schemeClr val="accent6"/>
          </a:fontRef>
        </p:style>
        <p:txBody>
          <a:bodyPr vert="horz" lIns="91440" tIns="45720" rIns="91440" bIns="45720" rtlCol="0">
            <a:normAutofit fontScale="85000" lnSpcReduction="20000"/>
          </a:bodyPr>
          <a:lstStyle>
            <a:lvl1pPr marL="228600" indent="-228600" algn="l" defTabSz="914400" rtl="0" eaLnBrk="1" latinLnBrk="0" hangingPunct="1">
              <a:lnSpc>
                <a:spcPct val="120000"/>
              </a:lnSpc>
              <a:spcBef>
                <a:spcPts val="1000"/>
              </a:spcBef>
              <a:buSzPct val="125000"/>
              <a:buFont typeface="Arial" panose="020B0604020202020204" pitchFamily="34" charset="0"/>
              <a:buChar char="•"/>
              <a:defRPr kumimoji="1" sz="2400" kern="1200">
                <a:solidFill>
                  <a:schemeClr val="accent6"/>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kumimoji="1" sz="2000" kern="1200">
                <a:solidFill>
                  <a:schemeClr val="accent6"/>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kumimoji="1" sz="1800" kern="1200">
                <a:solidFill>
                  <a:schemeClr val="accent6"/>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kumimoji="1" sz="1600" kern="1200">
                <a:solidFill>
                  <a:schemeClr val="accent6"/>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kumimoji="1" sz="1600" kern="1200">
                <a:solidFill>
                  <a:schemeClr val="accent6"/>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accent6"/>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accent6"/>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accent6"/>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accent6"/>
                </a:solidFill>
                <a:latin typeface="+mn-lt"/>
                <a:ea typeface="+mn-ea"/>
                <a:cs typeface="+mn-cs"/>
              </a:defRPr>
            </a:lvl9pPr>
          </a:lstStyle>
          <a:p>
            <a:pPr marL="0" indent="0">
              <a:buNone/>
            </a:pPr>
            <a:r>
              <a:rPr lang="en-US" altLang="ja-JP" sz="3200" b="1" dirty="0">
                <a:solidFill>
                  <a:schemeClr val="tx1"/>
                </a:solidFill>
                <a:effectLst>
                  <a:outerShdw blurRad="38100" dist="38100" dir="2700000" algn="tl">
                    <a:srgbClr val="000000">
                      <a:alpha val="43137"/>
                    </a:srgbClr>
                  </a:outerShdw>
                </a:effectLst>
              </a:rPr>
              <a:t>Lesson 5 Title: </a:t>
            </a:r>
            <a:r>
              <a:rPr lang="en-US" altLang="ja-JP" sz="3200" dirty="0">
                <a:solidFill>
                  <a:schemeClr val="tx1"/>
                </a:solidFill>
                <a:effectLst>
                  <a:outerShdw blurRad="38100" dist="38100" dir="2700000" algn="tl">
                    <a:srgbClr val="000000">
                      <a:alpha val="43137"/>
                    </a:srgbClr>
                  </a:outerShdw>
                </a:effectLst>
              </a:rPr>
              <a:t>Useful Apps for Work </a:t>
            </a:r>
          </a:p>
          <a:p>
            <a:pPr marL="0" indent="0">
              <a:buNone/>
            </a:pPr>
            <a:endParaRPr lang="en-US" altLang="ja-JP" sz="3200" dirty="0">
              <a:solidFill>
                <a:schemeClr val="tx1"/>
              </a:solidFill>
              <a:effectLst>
                <a:outerShdw blurRad="38100" dist="38100" dir="2700000" algn="tl">
                  <a:srgbClr val="000000">
                    <a:alpha val="43137"/>
                  </a:srgbClr>
                </a:outerShdw>
              </a:effectLst>
            </a:endParaRPr>
          </a:p>
        </p:txBody>
      </p:sp>
      <p:pic>
        <p:nvPicPr>
          <p:cNvPr id="1026" name="Picture 2" descr="microsoft logo vector, microsoft icon free vector 20190598 Vector Art at  Vecteezy">
            <a:extLst>
              <a:ext uri="{FF2B5EF4-FFF2-40B4-BE49-F238E27FC236}">
                <a16:creationId xmlns:a16="http://schemas.microsoft.com/office/drawing/2014/main" id="{2280DF43-4E17-2A5C-0176-AE9E038050D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6479" t="18294" r="55892" b="19424"/>
          <a:stretch>
            <a:fillRect/>
          </a:stretch>
        </p:blipFill>
        <p:spPr bwMode="auto">
          <a:xfrm>
            <a:off x="9766298" y="609599"/>
            <a:ext cx="1946731" cy="16110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5045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D3CA9-F301-57AA-D189-96B80BEF4DBB}"/>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4ACDF456-4BEE-4285-B6F6-15CC21E785D7}"/>
              </a:ext>
            </a:extLst>
          </p:cNvPr>
          <p:cNvSpPr/>
          <p:nvPr/>
        </p:nvSpPr>
        <p:spPr>
          <a:xfrm>
            <a:off x="219456" y="384048"/>
            <a:ext cx="11753088" cy="6300216"/>
          </a:xfrm>
          <a:prstGeom prst="rect">
            <a:avLst/>
          </a:prstGeom>
          <a:scene3d>
            <a:camera prst="orthographicFront"/>
            <a:lightRig rig="threePt" dir="t"/>
          </a:scene3d>
          <a:sp3d>
            <a:bevelT w="114300" prst="hardEdge"/>
          </a:sp3d>
        </p:spPr>
        <p:style>
          <a:lnRef idx="2">
            <a:schemeClr val="accent6"/>
          </a:lnRef>
          <a:fillRef idx="1">
            <a:schemeClr val="lt1"/>
          </a:fillRef>
          <a:effectRef idx="0">
            <a:schemeClr val="accent6"/>
          </a:effectRef>
          <a:fontRef idx="minor">
            <a:schemeClr val="dk1"/>
          </a:fontRef>
        </p:style>
        <p:txBody>
          <a:bodyPr rtlCol="0" anchor="t"/>
          <a:lstStyle/>
          <a:p>
            <a:r>
              <a:rPr lang="en-US" altLang="ja-JP" sz="4000" dirty="0"/>
              <a:t>1️⃣Main Office Applications (Microsoft Office)</a:t>
            </a:r>
          </a:p>
          <a:p>
            <a:endParaRPr lang="en-US" altLang="ja-JP" sz="4000" dirty="0"/>
          </a:p>
          <a:p>
            <a:r>
              <a:rPr lang="en-US" altLang="ja-JP" sz="4800" b="1" dirty="0"/>
              <a:t>Lesson point:</a:t>
            </a:r>
          </a:p>
          <a:p>
            <a:r>
              <a:rPr lang="en-US" altLang="ja-JP" sz="4800" dirty="0"/>
              <a:t>Knowing how to use Word, Excel, and PowerPoint helps you do office work efficiently.</a:t>
            </a:r>
            <a:endParaRPr lang="en-US" altLang="ja-JP" sz="4800" b="1" dirty="0"/>
          </a:p>
        </p:txBody>
      </p:sp>
      <p:sp>
        <p:nvSpPr>
          <p:cNvPr id="2" name="字幕 2">
            <a:extLst>
              <a:ext uri="{FF2B5EF4-FFF2-40B4-BE49-F238E27FC236}">
                <a16:creationId xmlns:a16="http://schemas.microsoft.com/office/drawing/2014/main" id="{B867B652-2EC8-5445-B09D-F5C29B71B3B8}"/>
              </a:ext>
            </a:extLst>
          </p:cNvPr>
          <p:cNvSpPr txBox="1">
            <a:spLocks/>
          </p:cNvSpPr>
          <p:nvPr/>
        </p:nvSpPr>
        <p:spPr>
          <a:xfrm>
            <a:off x="219456" y="-86868"/>
            <a:ext cx="9348216" cy="521208"/>
          </a:xfrm>
          <a:prstGeom prst="rect">
            <a:avLst/>
          </a:prstGeom>
          <a:noFill/>
          <a:ln>
            <a:noFill/>
          </a:ln>
        </p:spPr>
        <p:style>
          <a:lnRef idx="0">
            <a:scrgbClr r="0" g="0" b="0"/>
          </a:lnRef>
          <a:fillRef idx="0">
            <a:scrgbClr r="0" g="0" b="0"/>
          </a:fillRef>
          <a:effectRef idx="0">
            <a:scrgbClr r="0" g="0" b="0"/>
          </a:effectRef>
          <a:fontRef idx="minor">
            <a:schemeClr val="accent6"/>
          </a:fontRef>
        </p:style>
        <p:txBody>
          <a:bodyPr vert="horz" lIns="91440" tIns="45720" rIns="91440" bIns="45720" rtlCol="0">
            <a:normAutofit fontScale="85000" lnSpcReduction="20000"/>
          </a:bodyPr>
          <a:lstStyle>
            <a:lvl1pPr marL="228600" indent="-228600" algn="l" defTabSz="914400" rtl="0" eaLnBrk="1" latinLnBrk="0" hangingPunct="1">
              <a:lnSpc>
                <a:spcPct val="120000"/>
              </a:lnSpc>
              <a:spcBef>
                <a:spcPts val="1000"/>
              </a:spcBef>
              <a:buSzPct val="125000"/>
              <a:buFont typeface="Arial" panose="020B0604020202020204" pitchFamily="34" charset="0"/>
              <a:buChar char="•"/>
              <a:defRPr kumimoji="1" sz="2400" kern="1200">
                <a:solidFill>
                  <a:schemeClr val="accent6"/>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kumimoji="1" sz="2000" kern="1200">
                <a:solidFill>
                  <a:schemeClr val="accent6"/>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kumimoji="1" sz="1800" kern="1200">
                <a:solidFill>
                  <a:schemeClr val="accent6"/>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kumimoji="1" sz="1600" kern="1200">
                <a:solidFill>
                  <a:schemeClr val="accent6"/>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kumimoji="1" sz="1600" kern="1200">
                <a:solidFill>
                  <a:schemeClr val="accent6"/>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accent6"/>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accent6"/>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accent6"/>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accent6"/>
                </a:solidFill>
                <a:latin typeface="+mn-lt"/>
                <a:ea typeface="+mn-ea"/>
                <a:cs typeface="+mn-cs"/>
              </a:defRPr>
            </a:lvl9pPr>
          </a:lstStyle>
          <a:p>
            <a:pPr marL="0" indent="0">
              <a:buNone/>
            </a:pPr>
            <a:r>
              <a:rPr lang="en-US" altLang="ja-JP" sz="3200" b="1" dirty="0">
                <a:solidFill>
                  <a:schemeClr val="tx1"/>
                </a:solidFill>
                <a:effectLst>
                  <a:outerShdw blurRad="38100" dist="38100" dir="2700000" algn="tl">
                    <a:srgbClr val="000000">
                      <a:alpha val="43137"/>
                    </a:srgbClr>
                  </a:outerShdw>
                </a:effectLst>
              </a:rPr>
              <a:t>Lesson 5 Title: </a:t>
            </a:r>
            <a:r>
              <a:rPr lang="en-US" altLang="ja-JP" sz="3200" dirty="0">
                <a:solidFill>
                  <a:schemeClr val="tx1"/>
                </a:solidFill>
                <a:effectLst>
                  <a:outerShdw blurRad="38100" dist="38100" dir="2700000" algn="tl">
                    <a:srgbClr val="000000">
                      <a:alpha val="43137"/>
                    </a:srgbClr>
                  </a:outerShdw>
                </a:effectLst>
              </a:rPr>
              <a:t>Useful Apps for Work </a:t>
            </a:r>
          </a:p>
          <a:p>
            <a:pPr marL="0" indent="0">
              <a:buNone/>
            </a:pPr>
            <a:endParaRPr lang="en-US" altLang="ja-JP" sz="3200" dirty="0">
              <a:solidFill>
                <a:schemeClr val="tx1"/>
              </a:solidFill>
              <a:effectLst>
                <a:outerShdw blurRad="38100" dist="38100" dir="2700000" algn="tl">
                  <a:srgbClr val="000000">
                    <a:alpha val="43137"/>
                  </a:srgbClr>
                </a:outerShdw>
              </a:effectLst>
            </a:endParaRPr>
          </a:p>
        </p:txBody>
      </p:sp>
      <p:pic>
        <p:nvPicPr>
          <p:cNvPr id="3" name="Picture 2" descr="microsoft logo vector, microsoft icon free vector 20190598 Vector Art at  Vecteezy">
            <a:extLst>
              <a:ext uri="{FF2B5EF4-FFF2-40B4-BE49-F238E27FC236}">
                <a16:creationId xmlns:a16="http://schemas.microsoft.com/office/drawing/2014/main" id="{60EBF0BF-6BA3-E728-6998-5E17BE6B356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6479" t="18294" r="55892" b="19424"/>
          <a:stretch>
            <a:fillRect/>
          </a:stretch>
        </p:blipFill>
        <p:spPr bwMode="auto">
          <a:xfrm>
            <a:off x="9766298" y="609599"/>
            <a:ext cx="1946731" cy="16110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8216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159373-E987-CB34-53A4-4E9CAD7AAC1D}"/>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F2D2FF75-288A-FCBD-47E1-E758536B906C}"/>
              </a:ext>
            </a:extLst>
          </p:cNvPr>
          <p:cNvSpPr/>
          <p:nvPr/>
        </p:nvSpPr>
        <p:spPr>
          <a:xfrm>
            <a:off x="219456" y="384048"/>
            <a:ext cx="11753088" cy="6300216"/>
          </a:xfrm>
          <a:prstGeom prst="rect">
            <a:avLst/>
          </a:prstGeom>
          <a:scene3d>
            <a:camera prst="orthographicFront"/>
            <a:lightRig rig="threePt" dir="t"/>
          </a:scene3d>
          <a:sp3d>
            <a:bevelT w="114300" prst="hardEdge"/>
          </a:sp3d>
        </p:spPr>
        <p:style>
          <a:lnRef idx="2">
            <a:schemeClr val="accent6"/>
          </a:lnRef>
          <a:fillRef idx="1">
            <a:schemeClr val="lt1"/>
          </a:fillRef>
          <a:effectRef idx="0">
            <a:schemeClr val="accent6"/>
          </a:effectRef>
          <a:fontRef idx="minor">
            <a:schemeClr val="dk1"/>
          </a:fontRef>
        </p:style>
        <p:txBody>
          <a:bodyPr rtlCol="0" anchor="t"/>
          <a:lstStyle/>
          <a:p>
            <a:r>
              <a:rPr lang="en-US" altLang="ja-JP" sz="4000" dirty="0"/>
              <a:t>2️⃣ Paid and Free Alternatives</a:t>
            </a:r>
          </a:p>
          <a:p>
            <a:endParaRPr lang="en-US" altLang="ja-JP" sz="4000" b="1" dirty="0"/>
          </a:p>
          <a:p>
            <a:r>
              <a:rPr lang="en-US" altLang="ja-JP" sz="4800" b="1" dirty="0"/>
              <a:t>Main Idea:</a:t>
            </a:r>
          </a:p>
          <a:p>
            <a:r>
              <a:rPr lang="en-US" altLang="ja-JP" sz="4800" dirty="0"/>
              <a:t>Microsoft Office is paid software. There are two types: one-time purchase and subscription.</a:t>
            </a:r>
            <a:br>
              <a:rPr lang="en-US" altLang="ja-JP" sz="4800" dirty="0"/>
            </a:br>
            <a:r>
              <a:rPr lang="en-US" altLang="ja-JP" sz="4800" dirty="0"/>
              <a:t>Teachers and students can get discounts.</a:t>
            </a:r>
            <a:br>
              <a:rPr lang="en-US" altLang="ja-JP" sz="4800" dirty="0"/>
            </a:br>
            <a:r>
              <a:rPr lang="en-US" altLang="ja-JP" sz="4800" dirty="0"/>
              <a:t>You can also use </a:t>
            </a:r>
            <a:r>
              <a:rPr lang="en-US" altLang="ja-JP" sz="4800" b="1" dirty="0"/>
              <a:t>free alternatives</a:t>
            </a:r>
            <a:r>
              <a:rPr lang="en-US" altLang="ja-JP" sz="4800" dirty="0"/>
              <a:t> such as </a:t>
            </a:r>
            <a:r>
              <a:rPr lang="en-US" altLang="ja-JP" sz="4800" b="1" dirty="0"/>
              <a:t>OpenOffice</a:t>
            </a:r>
            <a:r>
              <a:rPr lang="en-US" altLang="ja-JP" sz="4800" dirty="0"/>
              <a:t> or </a:t>
            </a:r>
            <a:r>
              <a:rPr lang="en-US" altLang="ja-JP" sz="4800" b="1" dirty="0"/>
              <a:t>Google Office tools</a:t>
            </a:r>
            <a:r>
              <a:rPr lang="en-US" altLang="ja-JP" sz="4800" dirty="0"/>
              <a:t>.</a:t>
            </a:r>
            <a:endParaRPr lang="en-US" altLang="ja-JP" sz="4800" b="1" dirty="0"/>
          </a:p>
        </p:txBody>
      </p:sp>
      <p:sp>
        <p:nvSpPr>
          <p:cNvPr id="2" name="字幕 2">
            <a:extLst>
              <a:ext uri="{FF2B5EF4-FFF2-40B4-BE49-F238E27FC236}">
                <a16:creationId xmlns:a16="http://schemas.microsoft.com/office/drawing/2014/main" id="{BFF24279-8CC6-1C69-ADF0-A74F4C8D0A00}"/>
              </a:ext>
            </a:extLst>
          </p:cNvPr>
          <p:cNvSpPr txBox="1">
            <a:spLocks/>
          </p:cNvSpPr>
          <p:nvPr/>
        </p:nvSpPr>
        <p:spPr>
          <a:xfrm>
            <a:off x="219456" y="-86868"/>
            <a:ext cx="9348216" cy="521208"/>
          </a:xfrm>
          <a:prstGeom prst="rect">
            <a:avLst/>
          </a:prstGeom>
          <a:noFill/>
          <a:ln>
            <a:noFill/>
          </a:ln>
        </p:spPr>
        <p:style>
          <a:lnRef idx="0">
            <a:scrgbClr r="0" g="0" b="0"/>
          </a:lnRef>
          <a:fillRef idx="0">
            <a:scrgbClr r="0" g="0" b="0"/>
          </a:fillRef>
          <a:effectRef idx="0">
            <a:scrgbClr r="0" g="0" b="0"/>
          </a:effectRef>
          <a:fontRef idx="minor">
            <a:schemeClr val="accent6"/>
          </a:fontRef>
        </p:style>
        <p:txBody>
          <a:bodyPr vert="horz" lIns="91440" tIns="45720" rIns="91440" bIns="45720" rtlCol="0">
            <a:normAutofit fontScale="85000" lnSpcReduction="20000"/>
          </a:bodyPr>
          <a:lstStyle>
            <a:lvl1pPr marL="228600" indent="-228600" algn="l" defTabSz="914400" rtl="0" eaLnBrk="1" latinLnBrk="0" hangingPunct="1">
              <a:lnSpc>
                <a:spcPct val="120000"/>
              </a:lnSpc>
              <a:spcBef>
                <a:spcPts val="1000"/>
              </a:spcBef>
              <a:buSzPct val="125000"/>
              <a:buFont typeface="Arial" panose="020B0604020202020204" pitchFamily="34" charset="0"/>
              <a:buChar char="•"/>
              <a:defRPr kumimoji="1" sz="2400" kern="1200">
                <a:solidFill>
                  <a:schemeClr val="accent6"/>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kumimoji="1" sz="2000" kern="1200">
                <a:solidFill>
                  <a:schemeClr val="accent6"/>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kumimoji="1" sz="1800" kern="1200">
                <a:solidFill>
                  <a:schemeClr val="accent6"/>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kumimoji="1" sz="1600" kern="1200">
                <a:solidFill>
                  <a:schemeClr val="accent6"/>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kumimoji="1" sz="1600" kern="1200">
                <a:solidFill>
                  <a:schemeClr val="accent6"/>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accent6"/>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accent6"/>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accent6"/>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accent6"/>
                </a:solidFill>
                <a:latin typeface="+mn-lt"/>
                <a:ea typeface="+mn-ea"/>
                <a:cs typeface="+mn-cs"/>
              </a:defRPr>
            </a:lvl9pPr>
          </a:lstStyle>
          <a:p>
            <a:pPr marL="0" indent="0">
              <a:buNone/>
            </a:pPr>
            <a:r>
              <a:rPr lang="en-US" altLang="ja-JP" sz="3200" b="1" dirty="0">
                <a:solidFill>
                  <a:schemeClr val="tx1"/>
                </a:solidFill>
                <a:effectLst>
                  <a:outerShdw blurRad="38100" dist="38100" dir="2700000" algn="tl">
                    <a:srgbClr val="000000">
                      <a:alpha val="43137"/>
                    </a:srgbClr>
                  </a:outerShdw>
                </a:effectLst>
              </a:rPr>
              <a:t>Lesson 5 Title: </a:t>
            </a:r>
            <a:r>
              <a:rPr lang="en-US" altLang="ja-JP" sz="3200" dirty="0">
                <a:solidFill>
                  <a:schemeClr val="tx1"/>
                </a:solidFill>
                <a:effectLst>
                  <a:outerShdw blurRad="38100" dist="38100" dir="2700000" algn="tl">
                    <a:srgbClr val="000000">
                      <a:alpha val="43137"/>
                    </a:srgbClr>
                  </a:outerShdw>
                </a:effectLst>
              </a:rPr>
              <a:t>Useful Apps for Work </a:t>
            </a:r>
          </a:p>
          <a:p>
            <a:pPr marL="0" indent="0">
              <a:buNone/>
            </a:pPr>
            <a:endParaRPr lang="en-US" altLang="ja-JP" sz="3200" dirty="0">
              <a:solidFill>
                <a:schemeClr val="tx1"/>
              </a:solidFill>
              <a:effectLst>
                <a:outerShdw blurRad="38100" dist="38100" dir="2700000" algn="tl">
                  <a:srgbClr val="000000">
                    <a:alpha val="43137"/>
                  </a:srgbClr>
                </a:outerShdw>
              </a:effectLst>
            </a:endParaRPr>
          </a:p>
        </p:txBody>
      </p:sp>
      <p:pic>
        <p:nvPicPr>
          <p:cNvPr id="3" name="図 2">
            <a:extLst>
              <a:ext uri="{FF2B5EF4-FFF2-40B4-BE49-F238E27FC236}">
                <a16:creationId xmlns:a16="http://schemas.microsoft.com/office/drawing/2014/main" id="{472E8271-BD68-9AC1-9AEA-5CCB0BA18270}"/>
              </a:ext>
            </a:extLst>
          </p:cNvPr>
          <p:cNvPicPr>
            <a:picLocks noChangeAspect="1"/>
          </p:cNvPicPr>
          <p:nvPr/>
        </p:nvPicPr>
        <p:blipFill>
          <a:blip r:embed="rId3"/>
          <a:stretch>
            <a:fillRect/>
          </a:stretch>
        </p:blipFill>
        <p:spPr>
          <a:xfrm>
            <a:off x="7448564" y="434340"/>
            <a:ext cx="4238215" cy="1299609"/>
          </a:xfrm>
          <a:prstGeom prst="rect">
            <a:avLst/>
          </a:prstGeom>
        </p:spPr>
      </p:pic>
    </p:spTree>
    <p:extLst>
      <p:ext uri="{BB962C8B-B14F-4D97-AF65-F5344CB8AC3E}">
        <p14:creationId xmlns:p14="http://schemas.microsoft.com/office/powerpoint/2010/main" val="23483683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986300-C153-3715-843B-01E054305E03}"/>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689352C3-B9B5-4F89-0DC9-F220A9B90BBD}"/>
              </a:ext>
            </a:extLst>
          </p:cNvPr>
          <p:cNvSpPr/>
          <p:nvPr/>
        </p:nvSpPr>
        <p:spPr>
          <a:xfrm>
            <a:off x="219456" y="384048"/>
            <a:ext cx="11753088" cy="6300216"/>
          </a:xfrm>
          <a:prstGeom prst="rect">
            <a:avLst/>
          </a:prstGeom>
          <a:scene3d>
            <a:camera prst="orthographicFront"/>
            <a:lightRig rig="threePt" dir="t"/>
          </a:scene3d>
          <a:sp3d>
            <a:bevelT w="114300" prst="hardEdge"/>
          </a:sp3d>
        </p:spPr>
        <p:style>
          <a:lnRef idx="2">
            <a:schemeClr val="accent6"/>
          </a:lnRef>
          <a:fillRef idx="1">
            <a:schemeClr val="lt1"/>
          </a:fillRef>
          <a:effectRef idx="0">
            <a:schemeClr val="accent6"/>
          </a:effectRef>
          <a:fontRef idx="minor">
            <a:schemeClr val="dk1"/>
          </a:fontRef>
        </p:style>
        <p:txBody>
          <a:bodyPr rtlCol="0" anchor="t"/>
          <a:lstStyle/>
          <a:p>
            <a:r>
              <a:rPr lang="en-US" altLang="ja-JP" sz="4000" dirty="0"/>
              <a:t>2️⃣ Paid and Free Alternatives</a:t>
            </a:r>
          </a:p>
          <a:p>
            <a:endParaRPr lang="en-US" altLang="ja-JP" sz="4000" dirty="0"/>
          </a:p>
          <a:p>
            <a:r>
              <a:rPr lang="en-US" altLang="ja-JP" sz="4800" b="1" dirty="0"/>
              <a:t>Lesson point:</a:t>
            </a:r>
          </a:p>
          <a:p>
            <a:r>
              <a:rPr lang="en-US" altLang="ja-JP" sz="4800" dirty="0"/>
              <a:t>Even if you cannot use Microsoft Office, you can still work effectively with free office software.</a:t>
            </a:r>
          </a:p>
        </p:txBody>
      </p:sp>
      <p:sp>
        <p:nvSpPr>
          <p:cNvPr id="2" name="字幕 2">
            <a:extLst>
              <a:ext uri="{FF2B5EF4-FFF2-40B4-BE49-F238E27FC236}">
                <a16:creationId xmlns:a16="http://schemas.microsoft.com/office/drawing/2014/main" id="{CD5ADB58-95D6-435D-B11A-FA6B80708650}"/>
              </a:ext>
            </a:extLst>
          </p:cNvPr>
          <p:cNvSpPr txBox="1">
            <a:spLocks/>
          </p:cNvSpPr>
          <p:nvPr/>
        </p:nvSpPr>
        <p:spPr>
          <a:xfrm>
            <a:off x="219456" y="-86868"/>
            <a:ext cx="9348216" cy="521208"/>
          </a:xfrm>
          <a:prstGeom prst="rect">
            <a:avLst/>
          </a:prstGeom>
          <a:noFill/>
          <a:ln>
            <a:noFill/>
          </a:ln>
        </p:spPr>
        <p:style>
          <a:lnRef idx="0">
            <a:scrgbClr r="0" g="0" b="0"/>
          </a:lnRef>
          <a:fillRef idx="0">
            <a:scrgbClr r="0" g="0" b="0"/>
          </a:fillRef>
          <a:effectRef idx="0">
            <a:scrgbClr r="0" g="0" b="0"/>
          </a:effectRef>
          <a:fontRef idx="minor">
            <a:schemeClr val="accent6"/>
          </a:fontRef>
        </p:style>
        <p:txBody>
          <a:bodyPr vert="horz" lIns="91440" tIns="45720" rIns="91440" bIns="45720" rtlCol="0">
            <a:normAutofit fontScale="85000" lnSpcReduction="20000"/>
          </a:bodyPr>
          <a:lstStyle>
            <a:lvl1pPr marL="228600" indent="-228600" algn="l" defTabSz="914400" rtl="0" eaLnBrk="1" latinLnBrk="0" hangingPunct="1">
              <a:lnSpc>
                <a:spcPct val="120000"/>
              </a:lnSpc>
              <a:spcBef>
                <a:spcPts val="1000"/>
              </a:spcBef>
              <a:buSzPct val="125000"/>
              <a:buFont typeface="Arial" panose="020B0604020202020204" pitchFamily="34" charset="0"/>
              <a:buChar char="•"/>
              <a:defRPr kumimoji="1" sz="2400" kern="1200">
                <a:solidFill>
                  <a:schemeClr val="accent6"/>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kumimoji="1" sz="2000" kern="1200">
                <a:solidFill>
                  <a:schemeClr val="accent6"/>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kumimoji="1" sz="1800" kern="1200">
                <a:solidFill>
                  <a:schemeClr val="accent6"/>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kumimoji="1" sz="1600" kern="1200">
                <a:solidFill>
                  <a:schemeClr val="accent6"/>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kumimoji="1" sz="1600" kern="1200">
                <a:solidFill>
                  <a:schemeClr val="accent6"/>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accent6"/>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accent6"/>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accent6"/>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accent6"/>
                </a:solidFill>
                <a:latin typeface="+mn-lt"/>
                <a:ea typeface="+mn-ea"/>
                <a:cs typeface="+mn-cs"/>
              </a:defRPr>
            </a:lvl9pPr>
          </a:lstStyle>
          <a:p>
            <a:pPr marL="0" indent="0">
              <a:buNone/>
            </a:pPr>
            <a:r>
              <a:rPr lang="en-US" altLang="ja-JP" sz="3200" b="1" dirty="0">
                <a:solidFill>
                  <a:schemeClr val="tx1"/>
                </a:solidFill>
                <a:effectLst>
                  <a:outerShdw blurRad="38100" dist="38100" dir="2700000" algn="tl">
                    <a:srgbClr val="000000">
                      <a:alpha val="43137"/>
                    </a:srgbClr>
                  </a:outerShdw>
                </a:effectLst>
              </a:rPr>
              <a:t>Lesson 5 Title: </a:t>
            </a:r>
            <a:r>
              <a:rPr lang="en-US" altLang="ja-JP" sz="3200" dirty="0">
                <a:solidFill>
                  <a:schemeClr val="tx1"/>
                </a:solidFill>
                <a:effectLst>
                  <a:outerShdw blurRad="38100" dist="38100" dir="2700000" algn="tl">
                    <a:srgbClr val="000000">
                      <a:alpha val="43137"/>
                    </a:srgbClr>
                  </a:outerShdw>
                </a:effectLst>
              </a:rPr>
              <a:t>Useful Apps for Work </a:t>
            </a:r>
          </a:p>
          <a:p>
            <a:pPr marL="0" indent="0">
              <a:buNone/>
            </a:pPr>
            <a:endParaRPr lang="en-US" altLang="ja-JP" sz="3200" dirty="0">
              <a:solidFill>
                <a:schemeClr val="tx1"/>
              </a:solidFill>
              <a:effectLst>
                <a:outerShdw blurRad="38100" dist="38100" dir="2700000" algn="tl">
                  <a:srgbClr val="000000">
                    <a:alpha val="43137"/>
                  </a:srgbClr>
                </a:outerShdw>
              </a:effectLst>
            </a:endParaRPr>
          </a:p>
        </p:txBody>
      </p:sp>
      <p:pic>
        <p:nvPicPr>
          <p:cNvPr id="3" name="図 2">
            <a:extLst>
              <a:ext uri="{FF2B5EF4-FFF2-40B4-BE49-F238E27FC236}">
                <a16:creationId xmlns:a16="http://schemas.microsoft.com/office/drawing/2014/main" id="{77AA176E-F58C-0C82-E6A9-35AF6E8DE07B}"/>
              </a:ext>
            </a:extLst>
          </p:cNvPr>
          <p:cNvPicPr>
            <a:picLocks noChangeAspect="1"/>
          </p:cNvPicPr>
          <p:nvPr/>
        </p:nvPicPr>
        <p:blipFill>
          <a:blip r:embed="rId3"/>
          <a:stretch>
            <a:fillRect/>
          </a:stretch>
        </p:blipFill>
        <p:spPr>
          <a:xfrm>
            <a:off x="7448564" y="434340"/>
            <a:ext cx="4238215" cy="1299609"/>
          </a:xfrm>
          <a:prstGeom prst="rect">
            <a:avLst/>
          </a:prstGeom>
        </p:spPr>
      </p:pic>
    </p:spTree>
    <p:extLst>
      <p:ext uri="{BB962C8B-B14F-4D97-AF65-F5344CB8AC3E}">
        <p14:creationId xmlns:p14="http://schemas.microsoft.com/office/powerpoint/2010/main" val="23714842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E0F67C-02C2-DAE3-95CA-5CB3DF5C4AB0}"/>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ED8522FC-CF5B-9E9E-2AB3-9A9600EA3C83}"/>
              </a:ext>
            </a:extLst>
          </p:cNvPr>
          <p:cNvSpPr>
            <a:spLocks/>
          </p:cNvSpPr>
          <p:nvPr/>
        </p:nvSpPr>
        <p:spPr>
          <a:xfrm>
            <a:off x="219456" y="384048"/>
            <a:ext cx="11753088" cy="6300216"/>
          </a:xfrm>
          <a:prstGeom prst="rect">
            <a:avLst/>
          </a:prstGeom>
          <a:scene3d>
            <a:camera prst="orthographicFront"/>
            <a:lightRig rig="threePt" dir="t"/>
          </a:scene3d>
          <a:sp3d>
            <a:bevelT w="114300" prst="hardEdge"/>
          </a:sp3d>
        </p:spPr>
        <p:style>
          <a:lnRef idx="2">
            <a:schemeClr val="accent6"/>
          </a:lnRef>
          <a:fillRef idx="1">
            <a:schemeClr val="lt1"/>
          </a:fillRef>
          <a:effectRef idx="0">
            <a:schemeClr val="accent6"/>
          </a:effectRef>
          <a:fontRef idx="minor">
            <a:schemeClr val="dk1"/>
          </a:fontRef>
        </p:style>
        <p:txBody>
          <a:bodyPr rtlCol="0" anchor="t"/>
          <a:lstStyle/>
          <a:p>
            <a:r>
              <a:rPr lang="en-US" altLang="ja-JP" sz="4000" dirty="0"/>
              <a:t>3️⃣ Lesson Summary</a:t>
            </a:r>
            <a:r>
              <a:rPr lang="en-US" altLang="ja-JP" sz="2800" dirty="0"/>
              <a:t>(Types of Office Applications)</a:t>
            </a:r>
          </a:p>
        </p:txBody>
      </p:sp>
      <p:sp>
        <p:nvSpPr>
          <p:cNvPr id="2" name="字幕 2">
            <a:extLst>
              <a:ext uri="{FF2B5EF4-FFF2-40B4-BE49-F238E27FC236}">
                <a16:creationId xmlns:a16="http://schemas.microsoft.com/office/drawing/2014/main" id="{AEA9233E-D0C4-2744-5FFD-F346F827466E}"/>
              </a:ext>
            </a:extLst>
          </p:cNvPr>
          <p:cNvSpPr txBox="1">
            <a:spLocks/>
          </p:cNvSpPr>
          <p:nvPr/>
        </p:nvSpPr>
        <p:spPr>
          <a:xfrm>
            <a:off x="219456" y="-86868"/>
            <a:ext cx="9348216" cy="521208"/>
          </a:xfrm>
          <a:prstGeom prst="rect">
            <a:avLst/>
          </a:prstGeom>
          <a:noFill/>
          <a:ln>
            <a:noFill/>
          </a:ln>
        </p:spPr>
        <p:style>
          <a:lnRef idx="0">
            <a:scrgbClr r="0" g="0" b="0"/>
          </a:lnRef>
          <a:fillRef idx="0">
            <a:scrgbClr r="0" g="0" b="0"/>
          </a:fillRef>
          <a:effectRef idx="0">
            <a:scrgbClr r="0" g="0" b="0"/>
          </a:effectRef>
          <a:fontRef idx="minor">
            <a:schemeClr val="accent6"/>
          </a:fontRef>
        </p:style>
        <p:txBody>
          <a:bodyPr vert="horz" lIns="91440" tIns="45720" rIns="91440" bIns="45720" rtlCol="0">
            <a:normAutofit fontScale="85000" lnSpcReduction="20000"/>
          </a:bodyPr>
          <a:lstStyle>
            <a:lvl1pPr marL="228600" indent="-228600" algn="l" defTabSz="914400" rtl="0" eaLnBrk="1" latinLnBrk="0" hangingPunct="1">
              <a:lnSpc>
                <a:spcPct val="120000"/>
              </a:lnSpc>
              <a:spcBef>
                <a:spcPts val="1000"/>
              </a:spcBef>
              <a:buSzPct val="125000"/>
              <a:buFont typeface="Arial" panose="020B0604020202020204" pitchFamily="34" charset="0"/>
              <a:buChar char="•"/>
              <a:defRPr kumimoji="1" sz="2400" kern="1200">
                <a:solidFill>
                  <a:schemeClr val="accent6"/>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kumimoji="1" sz="2000" kern="1200">
                <a:solidFill>
                  <a:schemeClr val="accent6"/>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kumimoji="1" sz="1800" kern="1200">
                <a:solidFill>
                  <a:schemeClr val="accent6"/>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kumimoji="1" sz="1600" kern="1200">
                <a:solidFill>
                  <a:schemeClr val="accent6"/>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kumimoji="1" sz="1600" kern="1200">
                <a:solidFill>
                  <a:schemeClr val="accent6"/>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accent6"/>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accent6"/>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accent6"/>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accent6"/>
                </a:solidFill>
                <a:latin typeface="+mn-lt"/>
                <a:ea typeface="+mn-ea"/>
                <a:cs typeface="+mn-cs"/>
              </a:defRPr>
            </a:lvl9pPr>
          </a:lstStyle>
          <a:p>
            <a:pPr marL="0" indent="0">
              <a:buNone/>
            </a:pPr>
            <a:r>
              <a:rPr lang="en-US" altLang="ja-JP" sz="3200" b="1" dirty="0">
                <a:solidFill>
                  <a:schemeClr val="tx1"/>
                </a:solidFill>
                <a:effectLst>
                  <a:outerShdw blurRad="38100" dist="38100" dir="2700000" algn="tl">
                    <a:srgbClr val="000000">
                      <a:alpha val="43137"/>
                    </a:srgbClr>
                  </a:outerShdw>
                </a:effectLst>
              </a:rPr>
              <a:t>Lesson 5 Title: </a:t>
            </a:r>
            <a:r>
              <a:rPr lang="en-US" altLang="ja-JP" sz="3200" dirty="0">
                <a:solidFill>
                  <a:schemeClr val="tx1"/>
                </a:solidFill>
                <a:effectLst>
                  <a:outerShdw blurRad="38100" dist="38100" dir="2700000" algn="tl">
                    <a:srgbClr val="000000">
                      <a:alpha val="43137"/>
                    </a:srgbClr>
                  </a:outerShdw>
                </a:effectLst>
              </a:rPr>
              <a:t>Useful Apps for Work </a:t>
            </a:r>
          </a:p>
          <a:p>
            <a:pPr marL="0" indent="0">
              <a:buNone/>
            </a:pPr>
            <a:endParaRPr lang="en-US" altLang="ja-JP" sz="3200" dirty="0">
              <a:solidFill>
                <a:schemeClr val="tx1"/>
              </a:solidFill>
              <a:effectLst>
                <a:outerShdw blurRad="38100" dist="38100" dir="2700000" algn="tl">
                  <a:srgbClr val="000000">
                    <a:alpha val="43137"/>
                  </a:srgbClr>
                </a:outerShdw>
              </a:effectLst>
            </a:endParaRPr>
          </a:p>
        </p:txBody>
      </p:sp>
      <p:graphicFrame>
        <p:nvGraphicFramePr>
          <p:cNvPr id="7" name="表 6">
            <a:extLst>
              <a:ext uri="{FF2B5EF4-FFF2-40B4-BE49-F238E27FC236}">
                <a16:creationId xmlns:a16="http://schemas.microsoft.com/office/drawing/2014/main" id="{385F8775-E20F-642F-130C-1BD8E608B859}"/>
              </a:ext>
            </a:extLst>
          </p:cNvPr>
          <p:cNvGraphicFramePr>
            <a:graphicFrameLocks noGrp="1"/>
          </p:cNvGraphicFramePr>
          <p:nvPr>
            <p:extLst>
              <p:ext uri="{D42A27DB-BD31-4B8C-83A1-F6EECF244321}">
                <p14:modId xmlns:p14="http://schemas.microsoft.com/office/powerpoint/2010/main" val="3742003561"/>
              </p:ext>
            </p:extLst>
          </p:nvPr>
        </p:nvGraphicFramePr>
        <p:xfrm>
          <a:off x="376828" y="1074508"/>
          <a:ext cx="11387541" cy="5399444"/>
        </p:xfrm>
        <a:graphic>
          <a:graphicData uri="http://schemas.openxmlformats.org/drawingml/2006/table">
            <a:tbl>
              <a:tblPr firstRow="1" bandRow="1">
                <a:tableStyleId>{7DF18680-E054-41AD-8BC1-D1AEF772440D}</a:tableStyleId>
              </a:tblPr>
              <a:tblGrid>
                <a:gridCol w="3795847">
                  <a:extLst>
                    <a:ext uri="{9D8B030D-6E8A-4147-A177-3AD203B41FA5}">
                      <a16:colId xmlns:a16="http://schemas.microsoft.com/office/drawing/2014/main" val="40334928"/>
                    </a:ext>
                  </a:extLst>
                </a:gridCol>
                <a:gridCol w="3795847">
                  <a:extLst>
                    <a:ext uri="{9D8B030D-6E8A-4147-A177-3AD203B41FA5}">
                      <a16:colId xmlns:a16="http://schemas.microsoft.com/office/drawing/2014/main" val="4031281635"/>
                    </a:ext>
                  </a:extLst>
                </a:gridCol>
                <a:gridCol w="3795847">
                  <a:extLst>
                    <a:ext uri="{9D8B030D-6E8A-4147-A177-3AD203B41FA5}">
                      <a16:colId xmlns:a16="http://schemas.microsoft.com/office/drawing/2014/main" val="3008989633"/>
                    </a:ext>
                  </a:extLst>
                </a:gridCol>
              </a:tblGrid>
              <a:tr h="1292420">
                <a:tc>
                  <a:txBody>
                    <a:bodyPr/>
                    <a:lstStyle/>
                    <a:p>
                      <a:pPr>
                        <a:lnSpc>
                          <a:spcPts val="3000"/>
                        </a:lnSpc>
                      </a:pPr>
                      <a:r>
                        <a:rPr lang="en-US" altLang="ja-JP" sz="2800" dirty="0"/>
                        <a:t>Word-type</a:t>
                      </a:r>
                    </a:p>
                    <a:p>
                      <a:pPr>
                        <a:lnSpc>
                          <a:spcPts val="3000"/>
                        </a:lnSpc>
                      </a:pPr>
                      <a:r>
                        <a:rPr lang="en-US" altLang="ja-JP" sz="2800" dirty="0"/>
                        <a:t> (Document </a:t>
                      </a:r>
                    </a:p>
                    <a:p>
                      <a:pPr>
                        <a:lnSpc>
                          <a:spcPts val="3000"/>
                        </a:lnSpc>
                      </a:pPr>
                      <a:r>
                        <a:rPr lang="en-US" altLang="ja-JP" sz="2800" dirty="0"/>
                        <a:t>Creation)</a:t>
                      </a:r>
                      <a:endParaRPr kumimoji="1" lang="ja-JP" altLang="en-US" sz="2800" dirty="0"/>
                    </a:p>
                  </a:txBody>
                  <a:tcPr/>
                </a:tc>
                <a:tc>
                  <a:txBody>
                    <a:bodyPr/>
                    <a:lstStyle/>
                    <a:p>
                      <a:pPr>
                        <a:lnSpc>
                          <a:spcPts val="3000"/>
                        </a:lnSpc>
                      </a:pPr>
                      <a:r>
                        <a:rPr lang="en-US" altLang="ja-JP" sz="2800" dirty="0"/>
                        <a:t>Excel-type (Spreadsheets)</a:t>
                      </a:r>
                      <a:endParaRPr kumimoji="1" lang="ja-JP" altLang="en-US" sz="2800" dirty="0"/>
                    </a:p>
                  </a:txBody>
                  <a:tcPr/>
                </a:tc>
                <a:tc>
                  <a:txBody>
                    <a:bodyPr/>
                    <a:lstStyle/>
                    <a:p>
                      <a:pPr>
                        <a:lnSpc>
                          <a:spcPts val="3000"/>
                        </a:lnSpc>
                      </a:pPr>
                      <a:r>
                        <a:rPr lang="en-US" altLang="ja-JP" sz="2800" b="1" dirty="0"/>
                        <a:t>PowerPoint-type (Presentations)</a:t>
                      </a:r>
                    </a:p>
                    <a:p>
                      <a:pPr>
                        <a:lnSpc>
                          <a:spcPts val="3000"/>
                        </a:lnSpc>
                      </a:pPr>
                      <a:r>
                        <a:rPr lang="en-US" altLang="ja-JP" sz="2800" b="1" dirty="0"/>
                        <a:t>Main Features:</a:t>
                      </a:r>
                      <a:endParaRPr lang="en-US" altLang="ja-JP" sz="2800" dirty="0"/>
                    </a:p>
                  </a:txBody>
                  <a:tcPr/>
                </a:tc>
                <a:extLst>
                  <a:ext uri="{0D108BD9-81ED-4DB2-BD59-A6C34878D82A}">
                    <a16:rowId xmlns:a16="http://schemas.microsoft.com/office/drawing/2014/main" val="404562687"/>
                  </a:ext>
                </a:extLst>
              </a:tr>
              <a:tr h="4107024">
                <a:tc>
                  <a:txBody>
                    <a:bodyPr/>
                    <a:lstStyle/>
                    <a:p>
                      <a:pPr>
                        <a:lnSpc>
                          <a:spcPts val="3000"/>
                        </a:lnSpc>
                      </a:pPr>
                      <a:r>
                        <a:rPr lang="en-US" altLang="ja-JP" sz="2800" b="1" dirty="0"/>
                        <a:t>Main Features:</a:t>
                      </a:r>
                      <a:endParaRPr lang="en-US" altLang="ja-JP" sz="2800" dirty="0"/>
                    </a:p>
                    <a:p>
                      <a:pPr>
                        <a:lnSpc>
                          <a:spcPts val="3000"/>
                        </a:lnSpc>
                      </a:pPr>
                      <a:r>
                        <a:rPr lang="ja-JP" altLang="en-US" sz="2800" dirty="0"/>
                        <a:t>・</a:t>
                      </a:r>
                      <a:r>
                        <a:rPr lang="en-US" altLang="ja-JP" sz="2800" dirty="0"/>
                        <a:t>Make and edit text documents.</a:t>
                      </a:r>
                    </a:p>
                    <a:p>
                      <a:pPr>
                        <a:lnSpc>
                          <a:spcPts val="3000"/>
                        </a:lnSpc>
                      </a:pPr>
                      <a:r>
                        <a:rPr lang="ja-JP" altLang="en-US" sz="2800" dirty="0"/>
                        <a:t>・</a:t>
                      </a:r>
                      <a:r>
                        <a:rPr lang="en-US" altLang="ja-JP" sz="2800" dirty="0"/>
                        <a:t>Add images and tables.</a:t>
                      </a:r>
                    </a:p>
                    <a:p>
                      <a:pPr>
                        <a:lnSpc>
                          <a:spcPts val="3000"/>
                        </a:lnSpc>
                      </a:pPr>
                      <a:r>
                        <a:rPr lang="en-US" altLang="ja-JP" sz="2800" dirty="0"/>
                        <a:t>Print easily.</a:t>
                      </a:r>
                    </a:p>
                    <a:p>
                      <a:pPr>
                        <a:lnSpc>
                          <a:spcPts val="3000"/>
                        </a:lnSpc>
                      </a:pPr>
                      <a:r>
                        <a:rPr lang="en-US" altLang="ja-JP" sz="2800" b="1" dirty="0"/>
                        <a:t>You Can Do:</a:t>
                      </a:r>
                      <a:endParaRPr lang="en-US" altLang="ja-JP" sz="2800" dirty="0"/>
                    </a:p>
                    <a:p>
                      <a:pPr>
                        <a:lnSpc>
                          <a:spcPts val="3000"/>
                        </a:lnSpc>
                      </a:pPr>
                      <a:r>
                        <a:rPr lang="ja-JP" altLang="en-US" sz="2800" dirty="0"/>
                        <a:t>・</a:t>
                      </a:r>
                      <a:r>
                        <a:rPr lang="en-US" altLang="ja-JP" sz="2800" dirty="0"/>
                        <a:t>Write reports or letters.</a:t>
                      </a:r>
                    </a:p>
                    <a:p>
                      <a:pPr>
                        <a:lnSpc>
                          <a:spcPts val="3000"/>
                        </a:lnSpc>
                      </a:pPr>
                      <a:r>
                        <a:rPr lang="ja-JP" altLang="en-US" sz="2800" dirty="0"/>
                        <a:t>・</a:t>
                      </a:r>
                      <a:r>
                        <a:rPr lang="en-US" altLang="ja-JP" sz="2800" dirty="0"/>
                        <a:t>Make simple manuals or notices.</a:t>
                      </a:r>
                    </a:p>
                  </a:txBody>
                  <a:tcPr/>
                </a:tc>
                <a:tc>
                  <a:txBody>
                    <a:bodyPr/>
                    <a:lstStyle/>
                    <a:p>
                      <a:pPr>
                        <a:lnSpc>
                          <a:spcPts val="3000"/>
                        </a:lnSpc>
                      </a:pPr>
                      <a:r>
                        <a:rPr lang="en-US" altLang="ja-JP" sz="2800" b="1" dirty="0"/>
                        <a:t>Main Features:</a:t>
                      </a:r>
                      <a:endParaRPr lang="en-US" altLang="ja-JP" sz="2800" dirty="0"/>
                    </a:p>
                    <a:p>
                      <a:pPr>
                        <a:lnSpc>
                          <a:spcPts val="3000"/>
                        </a:lnSpc>
                      </a:pPr>
                      <a:r>
                        <a:rPr lang="ja-JP" altLang="en-US" sz="2800" dirty="0"/>
                        <a:t>・</a:t>
                      </a:r>
                      <a:r>
                        <a:rPr lang="en-US" altLang="ja-JP" sz="2800" dirty="0"/>
                        <a:t>Make tables and use formulas.</a:t>
                      </a:r>
                    </a:p>
                    <a:p>
                      <a:pPr>
                        <a:lnSpc>
                          <a:spcPts val="3000"/>
                        </a:lnSpc>
                      </a:pPr>
                      <a:r>
                        <a:rPr lang="ja-JP" altLang="en-US" sz="2800" dirty="0"/>
                        <a:t>・</a:t>
                      </a:r>
                      <a:r>
                        <a:rPr lang="en-US" altLang="ja-JP" sz="2800" dirty="0"/>
                        <a:t>Create charts and graphs.</a:t>
                      </a:r>
                    </a:p>
                    <a:p>
                      <a:pPr>
                        <a:lnSpc>
                          <a:spcPts val="3000"/>
                        </a:lnSpc>
                      </a:pPr>
                      <a:r>
                        <a:rPr lang="ja-JP" altLang="en-US" sz="2800" dirty="0"/>
                        <a:t>・</a:t>
                      </a:r>
                      <a:r>
                        <a:rPr lang="en-US" altLang="ja-JP" sz="2800" dirty="0"/>
                        <a:t>Organize data easily.</a:t>
                      </a:r>
                    </a:p>
                    <a:p>
                      <a:pPr>
                        <a:lnSpc>
                          <a:spcPts val="3000"/>
                        </a:lnSpc>
                      </a:pPr>
                      <a:r>
                        <a:rPr lang="en-US" altLang="ja-JP" sz="2800" b="1" dirty="0"/>
                        <a:t>You Can Do:</a:t>
                      </a:r>
                      <a:endParaRPr lang="en-US" altLang="ja-JP" sz="2800" dirty="0"/>
                    </a:p>
                    <a:p>
                      <a:pPr>
                        <a:lnSpc>
                          <a:spcPts val="3000"/>
                        </a:lnSpc>
                      </a:pPr>
                      <a:r>
                        <a:rPr lang="ja-JP" altLang="en-US" sz="2800" dirty="0"/>
                        <a:t>・</a:t>
                      </a:r>
                      <a:r>
                        <a:rPr lang="en-US" altLang="ja-JP" sz="2800" dirty="0"/>
                        <a:t>Manage numbers or lists.</a:t>
                      </a:r>
                    </a:p>
                    <a:p>
                      <a:pPr>
                        <a:lnSpc>
                          <a:spcPts val="3000"/>
                        </a:lnSpc>
                      </a:pPr>
                      <a:r>
                        <a:rPr lang="ja-JP" altLang="en-US" sz="2800" dirty="0"/>
                        <a:t>・</a:t>
                      </a:r>
                      <a:r>
                        <a:rPr lang="en-US" altLang="ja-JP" sz="2800" dirty="0"/>
                        <a:t>Make graphs for reports.</a:t>
                      </a:r>
                    </a:p>
                  </a:txBody>
                  <a:tcPr/>
                </a:tc>
                <a:tc>
                  <a:txBody>
                    <a:bodyPr/>
                    <a:lstStyle/>
                    <a:p>
                      <a:pPr>
                        <a:lnSpc>
                          <a:spcPts val="3000"/>
                        </a:lnSpc>
                      </a:pPr>
                      <a:r>
                        <a:rPr lang="en-US" altLang="ja-JP" sz="2800" b="1" dirty="0"/>
                        <a:t>Main Features:</a:t>
                      </a:r>
                    </a:p>
                    <a:p>
                      <a:pPr>
                        <a:lnSpc>
                          <a:spcPts val="3000"/>
                        </a:lnSpc>
                      </a:pPr>
                      <a:r>
                        <a:rPr lang="ja-JP" altLang="en-US" sz="2800" dirty="0"/>
                        <a:t>・</a:t>
                      </a:r>
                      <a:r>
                        <a:rPr lang="en-US" altLang="ja-JP" sz="2800" dirty="0"/>
                        <a:t>Make slides with text and pictures.</a:t>
                      </a:r>
                    </a:p>
                    <a:p>
                      <a:pPr>
                        <a:lnSpc>
                          <a:spcPts val="3000"/>
                        </a:lnSpc>
                      </a:pPr>
                      <a:r>
                        <a:rPr lang="ja-JP" altLang="en-US" sz="2800" dirty="0"/>
                        <a:t>・</a:t>
                      </a:r>
                      <a:r>
                        <a:rPr lang="en-US" altLang="ja-JP" sz="2800" dirty="0"/>
                        <a:t>Add animations.</a:t>
                      </a:r>
                    </a:p>
                    <a:p>
                      <a:pPr>
                        <a:lnSpc>
                          <a:spcPts val="3000"/>
                        </a:lnSpc>
                      </a:pPr>
                      <a:r>
                        <a:rPr lang="ja-JP" altLang="en-US" sz="2800" dirty="0"/>
                        <a:t>・</a:t>
                      </a:r>
                      <a:r>
                        <a:rPr lang="en-US" altLang="ja-JP" sz="2800" dirty="0"/>
                        <a:t>Show on screen.</a:t>
                      </a:r>
                    </a:p>
                    <a:p>
                      <a:pPr>
                        <a:lnSpc>
                          <a:spcPts val="3000"/>
                        </a:lnSpc>
                      </a:pPr>
                      <a:r>
                        <a:rPr lang="en-US" altLang="ja-JP" sz="2800" b="1" dirty="0"/>
                        <a:t>You Can Do:</a:t>
                      </a:r>
                      <a:endParaRPr lang="en-US" altLang="ja-JP" sz="2800" dirty="0"/>
                    </a:p>
                    <a:p>
                      <a:pPr>
                        <a:lnSpc>
                          <a:spcPts val="3000"/>
                        </a:lnSpc>
                      </a:pPr>
                      <a:r>
                        <a:rPr lang="ja-JP" altLang="en-US" sz="2800" dirty="0"/>
                        <a:t>・</a:t>
                      </a:r>
                      <a:r>
                        <a:rPr lang="en-US" altLang="ja-JP" sz="2800" dirty="0"/>
                        <a:t>Create easy-to-see slides.</a:t>
                      </a:r>
                    </a:p>
                    <a:p>
                      <a:pPr>
                        <a:lnSpc>
                          <a:spcPts val="3000"/>
                        </a:lnSpc>
                      </a:pPr>
                      <a:r>
                        <a:rPr lang="ja-JP" altLang="en-US" sz="2800" dirty="0"/>
                        <a:t>・</a:t>
                      </a:r>
                      <a:r>
                        <a:rPr lang="en-US" altLang="ja-JP" sz="2800" dirty="0"/>
                        <a:t>Use for lessons or meetings.</a:t>
                      </a:r>
                    </a:p>
                  </a:txBody>
                  <a:tcPr/>
                </a:tc>
                <a:extLst>
                  <a:ext uri="{0D108BD9-81ED-4DB2-BD59-A6C34878D82A}">
                    <a16:rowId xmlns:a16="http://schemas.microsoft.com/office/drawing/2014/main" val="3026159452"/>
                  </a:ext>
                </a:extLst>
              </a:tr>
            </a:tbl>
          </a:graphicData>
        </a:graphic>
      </p:graphicFrame>
      <p:pic>
        <p:nvPicPr>
          <p:cNvPr id="11" name="図 10" descr="アイコン&#10;&#10;AI 生成コンテンツは誤りを含む可能性があります。">
            <a:extLst>
              <a:ext uri="{FF2B5EF4-FFF2-40B4-BE49-F238E27FC236}">
                <a16:creationId xmlns:a16="http://schemas.microsoft.com/office/drawing/2014/main" id="{5185062F-8652-F106-0ECF-23C673C7D0D0}"/>
              </a:ext>
            </a:extLst>
          </p:cNvPr>
          <p:cNvPicPr>
            <a:picLocks noChangeAspect="1"/>
          </p:cNvPicPr>
          <p:nvPr/>
        </p:nvPicPr>
        <p:blipFill>
          <a:blip r:embed="rId3"/>
          <a:stretch>
            <a:fillRect/>
          </a:stretch>
        </p:blipFill>
        <p:spPr>
          <a:xfrm>
            <a:off x="2826766" y="1124800"/>
            <a:ext cx="1281646" cy="1192999"/>
          </a:xfrm>
          <a:prstGeom prst="rect">
            <a:avLst/>
          </a:prstGeom>
        </p:spPr>
      </p:pic>
      <p:pic>
        <p:nvPicPr>
          <p:cNvPr id="13" name="図 12" descr="アイコン&#10;&#10;AI 生成コンテンツは誤りを含む可能性があります。">
            <a:extLst>
              <a:ext uri="{FF2B5EF4-FFF2-40B4-BE49-F238E27FC236}">
                <a16:creationId xmlns:a16="http://schemas.microsoft.com/office/drawing/2014/main" id="{ADC1E525-B1CE-395B-F26F-5376384680C3}"/>
              </a:ext>
            </a:extLst>
          </p:cNvPr>
          <p:cNvPicPr>
            <a:picLocks noChangeAspect="1"/>
          </p:cNvPicPr>
          <p:nvPr/>
        </p:nvPicPr>
        <p:blipFill>
          <a:blip r:embed="rId4"/>
          <a:stretch>
            <a:fillRect/>
          </a:stretch>
        </p:blipFill>
        <p:spPr>
          <a:xfrm>
            <a:off x="6741871" y="1124800"/>
            <a:ext cx="1202831" cy="1119636"/>
          </a:xfrm>
          <a:prstGeom prst="rect">
            <a:avLst/>
          </a:prstGeom>
        </p:spPr>
      </p:pic>
      <p:pic>
        <p:nvPicPr>
          <p:cNvPr id="15" name="図 14" descr="アイコン&#10;&#10;AI 生成コンテンツは誤りを含む可能性があります。">
            <a:extLst>
              <a:ext uri="{FF2B5EF4-FFF2-40B4-BE49-F238E27FC236}">
                <a16:creationId xmlns:a16="http://schemas.microsoft.com/office/drawing/2014/main" id="{0242B88B-F49C-7535-FD16-C574B442B2A7}"/>
              </a:ext>
            </a:extLst>
          </p:cNvPr>
          <p:cNvPicPr>
            <a:picLocks noChangeAspect="1"/>
          </p:cNvPicPr>
          <p:nvPr/>
        </p:nvPicPr>
        <p:blipFill>
          <a:blip r:embed="rId5"/>
          <a:stretch>
            <a:fillRect/>
          </a:stretch>
        </p:blipFill>
        <p:spPr>
          <a:xfrm>
            <a:off x="10402629" y="996696"/>
            <a:ext cx="1412543" cy="1412543"/>
          </a:xfrm>
          <a:prstGeom prst="rect">
            <a:avLst/>
          </a:prstGeom>
        </p:spPr>
      </p:pic>
    </p:spTree>
    <p:extLst>
      <p:ext uri="{BB962C8B-B14F-4D97-AF65-F5344CB8AC3E}">
        <p14:creationId xmlns:p14="http://schemas.microsoft.com/office/powerpoint/2010/main" val="42170959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68D10B-15A8-0D4F-D654-A2CC9A6B1FF7}"/>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C8D29CAB-7149-F980-341B-36DCED51849C}"/>
              </a:ext>
            </a:extLst>
          </p:cNvPr>
          <p:cNvSpPr>
            <a:spLocks/>
          </p:cNvSpPr>
          <p:nvPr/>
        </p:nvSpPr>
        <p:spPr>
          <a:xfrm>
            <a:off x="219456" y="384048"/>
            <a:ext cx="11753088" cy="6300216"/>
          </a:xfrm>
          <a:prstGeom prst="rect">
            <a:avLst/>
          </a:prstGeom>
          <a:scene3d>
            <a:camera prst="orthographicFront"/>
            <a:lightRig rig="threePt" dir="t"/>
          </a:scene3d>
          <a:sp3d>
            <a:bevelT w="114300" prst="hardEdge"/>
          </a:sp3d>
        </p:spPr>
        <p:style>
          <a:lnRef idx="2">
            <a:schemeClr val="accent6"/>
          </a:lnRef>
          <a:fillRef idx="1">
            <a:schemeClr val="lt1"/>
          </a:fillRef>
          <a:effectRef idx="0">
            <a:schemeClr val="accent6"/>
          </a:effectRef>
          <a:fontRef idx="minor">
            <a:schemeClr val="dk1"/>
          </a:fontRef>
        </p:style>
        <p:txBody>
          <a:bodyPr rtlCol="0" anchor="t"/>
          <a:lstStyle/>
          <a:p>
            <a:r>
              <a:rPr lang="en-US" altLang="ja-JP" sz="4000" dirty="0"/>
              <a:t>3️⃣ Lesson Summary</a:t>
            </a:r>
            <a:r>
              <a:rPr lang="en-US" altLang="ja-JP" sz="2800" dirty="0"/>
              <a:t>(Office Application Suite)</a:t>
            </a:r>
          </a:p>
        </p:txBody>
      </p:sp>
      <p:sp>
        <p:nvSpPr>
          <p:cNvPr id="2" name="字幕 2">
            <a:extLst>
              <a:ext uri="{FF2B5EF4-FFF2-40B4-BE49-F238E27FC236}">
                <a16:creationId xmlns:a16="http://schemas.microsoft.com/office/drawing/2014/main" id="{AF7A5F5D-343A-13CA-9B46-DB48626E93AE}"/>
              </a:ext>
            </a:extLst>
          </p:cNvPr>
          <p:cNvSpPr txBox="1">
            <a:spLocks/>
          </p:cNvSpPr>
          <p:nvPr/>
        </p:nvSpPr>
        <p:spPr>
          <a:xfrm>
            <a:off x="219456" y="-86868"/>
            <a:ext cx="9348216" cy="521208"/>
          </a:xfrm>
          <a:prstGeom prst="rect">
            <a:avLst/>
          </a:prstGeom>
          <a:noFill/>
          <a:ln>
            <a:noFill/>
          </a:ln>
        </p:spPr>
        <p:style>
          <a:lnRef idx="0">
            <a:scrgbClr r="0" g="0" b="0"/>
          </a:lnRef>
          <a:fillRef idx="0">
            <a:scrgbClr r="0" g="0" b="0"/>
          </a:fillRef>
          <a:effectRef idx="0">
            <a:scrgbClr r="0" g="0" b="0"/>
          </a:effectRef>
          <a:fontRef idx="minor">
            <a:schemeClr val="accent6"/>
          </a:fontRef>
        </p:style>
        <p:txBody>
          <a:bodyPr vert="horz" lIns="91440" tIns="45720" rIns="91440" bIns="45720" rtlCol="0">
            <a:normAutofit fontScale="85000" lnSpcReduction="20000"/>
          </a:bodyPr>
          <a:lstStyle>
            <a:lvl1pPr marL="228600" indent="-228600" algn="l" defTabSz="914400" rtl="0" eaLnBrk="1" latinLnBrk="0" hangingPunct="1">
              <a:lnSpc>
                <a:spcPct val="120000"/>
              </a:lnSpc>
              <a:spcBef>
                <a:spcPts val="1000"/>
              </a:spcBef>
              <a:buSzPct val="125000"/>
              <a:buFont typeface="Arial" panose="020B0604020202020204" pitchFamily="34" charset="0"/>
              <a:buChar char="•"/>
              <a:defRPr kumimoji="1" sz="2400" kern="1200">
                <a:solidFill>
                  <a:schemeClr val="accent6"/>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kumimoji="1" sz="2000" kern="1200">
                <a:solidFill>
                  <a:schemeClr val="accent6"/>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kumimoji="1" sz="1800" kern="1200">
                <a:solidFill>
                  <a:schemeClr val="accent6"/>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kumimoji="1" sz="1600" kern="1200">
                <a:solidFill>
                  <a:schemeClr val="accent6"/>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kumimoji="1" sz="1600" kern="1200">
                <a:solidFill>
                  <a:schemeClr val="accent6"/>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accent6"/>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accent6"/>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accent6"/>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kumimoji="1" sz="1400" kern="1200">
                <a:solidFill>
                  <a:schemeClr val="accent6"/>
                </a:solidFill>
                <a:latin typeface="+mn-lt"/>
                <a:ea typeface="+mn-ea"/>
                <a:cs typeface="+mn-cs"/>
              </a:defRPr>
            </a:lvl9pPr>
          </a:lstStyle>
          <a:p>
            <a:pPr marL="0" indent="0">
              <a:buNone/>
            </a:pPr>
            <a:r>
              <a:rPr lang="en-US" altLang="ja-JP" sz="3200" b="1" dirty="0">
                <a:solidFill>
                  <a:schemeClr val="tx1"/>
                </a:solidFill>
                <a:effectLst>
                  <a:outerShdw blurRad="38100" dist="38100" dir="2700000" algn="tl">
                    <a:srgbClr val="000000">
                      <a:alpha val="43137"/>
                    </a:srgbClr>
                  </a:outerShdw>
                </a:effectLst>
              </a:rPr>
              <a:t>Lesson 5 Title: </a:t>
            </a:r>
            <a:r>
              <a:rPr lang="en-US" altLang="ja-JP" sz="3200" dirty="0">
                <a:solidFill>
                  <a:schemeClr val="tx1"/>
                </a:solidFill>
                <a:effectLst>
                  <a:outerShdw blurRad="38100" dist="38100" dir="2700000" algn="tl">
                    <a:srgbClr val="000000">
                      <a:alpha val="43137"/>
                    </a:srgbClr>
                  </a:outerShdw>
                </a:effectLst>
              </a:rPr>
              <a:t>Useful Apps for Work </a:t>
            </a:r>
          </a:p>
          <a:p>
            <a:pPr marL="0" indent="0">
              <a:buNone/>
            </a:pPr>
            <a:endParaRPr lang="en-US" altLang="ja-JP" sz="3200" dirty="0">
              <a:solidFill>
                <a:schemeClr val="tx1"/>
              </a:solidFill>
              <a:effectLst>
                <a:outerShdw blurRad="38100" dist="38100" dir="2700000" algn="tl">
                  <a:srgbClr val="000000">
                    <a:alpha val="43137"/>
                  </a:srgbClr>
                </a:outerShdw>
              </a:effectLst>
            </a:endParaRPr>
          </a:p>
        </p:txBody>
      </p:sp>
      <p:graphicFrame>
        <p:nvGraphicFramePr>
          <p:cNvPr id="3" name="表 2">
            <a:extLst>
              <a:ext uri="{FF2B5EF4-FFF2-40B4-BE49-F238E27FC236}">
                <a16:creationId xmlns:a16="http://schemas.microsoft.com/office/drawing/2014/main" id="{EE673BE4-55B3-C4EB-AB54-1F83939CC9DA}"/>
              </a:ext>
            </a:extLst>
          </p:cNvPr>
          <p:cNvGraphicFramePr>
            <a:graphicFrameLocks noGrp="1"/>
          </p:cNvGraphicFramePr>
          <p:nvPr>
            <p:extLst>
              <p:ext uri="{D42A27DB-BD31-4B8C-83A1-F6EECF244321}">
                <p14:modId xmlns:p14="http://schemas.microsoft.com/office/powerpoint/2010/main" val="1220916239"/>
              </p:ext>
            </p:extLst>
          </p:nvPr>
        </p:nvGraphicFramePr>
        <p:xfrm>
          <a:off x="435211" y="1238280"/>
          <a:ext cx="11411043" cy="4495144"/>
        </p:xfrm>
        <a:graphic>
          <a:graphicData uri="http://schemas.openxmlformats.org/drawingml/2006/table">
            <a:tbl>
              <a:tblPr firstRow="1" bandRow="1">
                <a:tableStyleId>{7DF18680-E054-41AD-8BC1-D1AEF772440D}</a:tableStyleId>
              </a:tblPr>
              <a:tblGrid>
                <a:gridCol w="2103273">
                  <a:extLst>
                    <a:ext uri="{9D8B030D-6E8A-4147-A177-3AD203B41FA5}">
                      <a16:colId xmlns:a16="http://schemas.microsoft.com/office/drawing/2014/main" val="2291788464"/>
                    </a:ext>
                  </a:extLst>
                </a:gridCol>
                <a:gridCol w="3102590">
                  <a:extLst>
                    <a:ext uri="{9D8B030D-6E8A-4147-A177-3AD203B41FA5}">
                      <a16:colId xmlns:a16="http://schemas.microsoft.com/office/drawing/2014/main" val="2986058305"/>
                    </a:ext>
                  </a:extLst>
                </a:gridCol>
                <a:gridCol w="3102590">
                  <a:extLst>
                    <a:ext uri="{9D8B030D-6E8A-4147-A177-3AD203B41FA5}">
                      <a16:colId xmlns:a16="http://schemas.microsoft.com/office/drawing/2014/main" val="3004881600"/>
                    </a:ext>
                  </a:extLst>
                </a:gridCol>
                <a:gridCol w="3102590">
                  <a:extLst>
                    <a:ext uri="{9D8B030D-6E8A-4147-A177-3AD203B41FA5}">
                      <a16:colId xmlns:a16="http://schemas.microsoft.com/office/drawing/2014/main" val="2918749298"/>
                    </a:ext>
                  </a:extLst>
                </a:gridCol>
              </a:tblGrid>
              <a:tr h="1047134">
                <a:tc>
                  <a:txBody>
                    <a:bodyPr/>
                    <a:lstStyle/>
                    <a:p>
                      <a:r>
                        <a:rPr lang="en-US" altLang="ja-JP" sz="1800" dirty="0"/>
                        <a:t>Company Name</a:t>
                      </a:r>
                      <a:endParaRPr kumimoji="1" lang="ja-JP" altLang="en-US" sz="1800" dirty="0">
                        <a:solidFill>
                          <a:schemeClr val="bg1"/>
                        </a:solidFill>
                      </a:endParaRPr>
                    </a:p>
                  </a:txBody>
                  <a:tcPr anchor="ctr"/>
                </a:tc>
                <a:tc>
                  <a:txBody>
                    <a:bodyPr/>
                    <a:lstStyle/>
                    <a:p>
                      <a:r>
                        <a:rPr lang="en-US" altLang="ja-JP" sz="1800" dirty="0"/>
                        <a:t>Microsoft</a:t>
                      </a:r>
                      <a:endParaRPr kumimoji="1" lang="ja-JP" altLang="en-US" sz="1800" dirty="0">
                        <a:solidFill>
                          <a:schemeClr val="bg1"/>
                        </a:solidFill>
                      </a:endParaRPr>
                    </a:p>
                  </a:txBody>
                  <a:tcPr anchor="ctr"/>
                </a:tc>
                <a:tc>
                  <a:txBody>
                    <a:bodyPr/>
                    <a:lstStyle/>
                    <a:p>
                      <a:r>
                        <a:rPr lang="en-US" altLang="ja-JP" sz="1800" dirty="0"/>
                        <a:t>Apache (OpenOffice)</a:t>
                      </a:r>
                      <a:endParaRPr kumimoji="1" lang="ja-JP" altLang="en-US" sz="1800" dirty="0">
                        <a:solidFill>
                          <a:schemeClr val="bg1"/>
                        </a:solidFill>
                      </a:endParaRPr>
                    </a:p>
                  </a:txBody>
                  <a:tcPr anchor="ctr"/>
                </a:tc>
                <a:tc>
                  <a:txBody>
                    <a:bodyPr/>
                    <a:lstStyle/>
                    <a:p>
                      <a:r>
                        <a:rPr lang="en-US" altLang="ja-JP" sz="1800" dirty="0"/>
                        <a:t>Google</a:t>
                      </a:r>
                      <a:endParaRPr kumimoji="1" lang="ja-JP" altLang="en-US" sz="1800" dirty="0">
                        <a:solidFill>
                          <a:schemeClr val="bg1"/>
                        </a:solidFill>
                      </a:endParaRPr>
                    </a:p>
                  </a:txBody>
                  <a:tcPr anchor="ctr"/>
                </a:tc>
                <a:extLst>
                  <a:ext uri="{0D108BD9-81ED-4DB2-BD59-A6C34878D82A}">
                    <a16:rowId xmlns:a16="http://schemas.microsoft.com/office/drawing/2014/main" val="1898343333"/>
                  </a:ext>
                </a:extLst>
              </a:tr>
              <a:tr h="758037">
                <a:tc>
                  <a:txBody>
                    <a:bodyPr/>
                    <a:lstStyle/>
                    <a:p>
                      <a:r>
                        <a:rPr lang="en-US" altLang="ja-JP" dirty="0"/>
                        <a:t>Document Creation</a:t>
                      </a:r>
                      <a:endParaRPr kumimoji="1" lang="ja-JP" altLang="en-US" dirty="0">
                        <a:solidFill>
                          <a:schemeClr val="bg1"/>
                        </a:solidFill>
                      </a:endParaRPr>
                    </a:p>
                  </a:txBody>
                  <a:tcPr anchor="ctr"/>
                </a:tc>
                <a:tc>
                  <a:txBody>
                    <a:bodyPr/>
                    <a:lstStyle/>
                    <a:p>
                      <a:r>
                        <a:rPr lang="en-US" altLang="ja-JP" dirty="0"/>
                        <a:t>Word</a:t>
                      </a:r>
                      <a:endParaRPr kumimoji="1" lang="ja-JP" altLang="en-US" dirty="0">
                        <a:solidFill>
                          <a:schemeClr val="bg1"/>
                        </a:solidFill>
                      </a:endParaRPr>
                    </a:p>
                  </a:txBody>
                  <a:tcPr anchor="ctr"/>
                </a:tc>
                <a:tc>
                  <a:txBody>
                    <a:bodyPr/>
                    <a:lstStyle/>
                    <a:p>
                      <a:r>
                        <a:rPr lang="en-US" altLang="ja-JP" dirty="0"/>
                        <a:t>Writer</a:t>
                      </a:r>
                      <a:endParaRPr kumimoji="1" lang="ja-JP" altLang="en-US" dirty="0">
                        <a:solidFill>
                          <a:schemeClr val="bg1"/>
                        </a:solidFill>
                      </a:endParaRPr>
                    </a:p>
                  </a:txBody>
                  <a:tcPr anchor="ctr"/>
                </a:tc>
                <a:tc>
                  <a:txBody>
                    <a:bodyPr/>
                    <a:lstStyle/>
                    <a:p>
                      <a:r>
                        <a:rPr lang="en-US" altLang="ja-JP" dirty="0"/>
                        <a:t>Google Docs</a:t>
                      </a:r>
                      <a:endParaRPr kumimoji="1" lang="ja-JP" altLang="en-US" dirty="0">
                        <a:solidFill>
                          <a:schemeClr val="bg1"/>
                        </a:solidFill>
                      </a:endParaRPr>
                    </a:p>
                  </a:txBody>
                  <a:tcPr anchor="ctr"/>
                </a:tc>
                <a:extLst>
                  <a:ext uri="{0D108BD9-81ED-4DB2-BD59-A6C34878D82A}">
                    <a16:rowId xmlns:a16="http://schemas.microsoft.com/office/drawing/2014/main" val="3030435166"/>
                  </a:ext>
                </a:extLst>
              </a:tr>
              <a:tr h="736979">
                <a:tc>
                  <a:txBody>
                    <a:bodyPr/>
                    <a:lstStyle/>
                    <a:p>
                      <a:r>
                        <a:rPr lang="en-US" altLang="ja-JP" dirty="0"/>
                        <a:t>Spreadsheet</a:t>
                      </a:r>
                      <a:endParaRPr kumimoji="1" lang="ja-JP" altLang="en-US" dirty="0">
                        <a:solidFill>
                          <a:schemeClr val="bg1"/>
                        </a:solidFill>
                      </a:endParaRPr>
                    </a:p>
                  </a:txBody>
                  <a:tcPr anchor="ctr"/>
                </a:tc>
                <a:tc>
                  <a:txBody>
                    <a:bodyPr/>
                    <a:lstStyle/>
                    <a:p>
                      <a:r>
                        <a:rPr lang="en-US" altLang="ja-JP" dirty="0"/>
                        <a:t>Excel</a:t>
                      </a:r>
                      <a:endParaRPr kumimoji="1" lang="ja-JP" altLang="en-US" dirty="0">
                        <a:solidFill>
                          <a:schemeClr val="bg1"/>
                        </a:solidFill>
                      </a:endParaRPr>
                    </a:p>
                  </a:txBody>
                  <a:tcPr anchor="ctr"/>
                </a:tc>
                <a:tc>
                  <a:txBody>
                    <a:bodyPr/>
                    <a:lstStyle/>
                    <a:p>
                      <a:r>
                        <a:rPr lang="en-US" altLang="ja-JP" dirty="0"/>
                        <a:t>Calc</a:t>
                      </a:r>
                      <a:endParaRPr kumimoji="1" lang="ja-JP" altLang="en-US" dirty="0">
                        <a:solidFill>
                          <a:schemeClr val="bg1"/>
                        </a:solidFill>
                      </a:endParaRPr>
                    </a:p>
                  </a:txBody>
                  <a:tcPr anchor="ctr"/>
                </a:tc>
                <a:tc>
                  <a:txBody>
                    <a:bodyPr/>
                    <a:lstStyle/>
                    <a:p>
                      <a:r>
                        <a:rPr lang="en-US" altLang="ja-JP" dirty="0"/>
                        <a:t>Google Sheets</a:t>
                      </a:r>
                      <a:endParaRPr kumimoji="1" lang="ja-JP" altLang="en-US" dirty="0">
                        <a:solidFill>
                          <a:schemeClr val="bg1"/>
                        </a:solidFill>
                      </a:endParaRPr>
                    </a:p>
                  </a:txBody>
                  <a:tcPr anchor="ctr"/>
                </a:tc>
                <a:extLst>
                  <a:ext uri="{0D108BD9-81ED-4DB2-BD59-A6C34878D82A}">
                    <a16:rowId xmlns:a16="http://schemas.microsoft.com/office/drawing/2014/main" val="401635549"/>
                  </a:ext>
                </a:extLst>
              </a:tr>
              <a:tr h="764274">
                <a:tc>
                  <a:txBody>
                    <a:bodyPr/>
                    <a:lstStyle/>
                    <a:p>
                      <a:r>
                        <a:rPr lang="en-US" altLang="ja-JP" dirty="0"/>
                        <a:t>Presentation</a:t>
                      </a:r>
                      <a:endParaRPr kumimoji="1" lang="ja-JP" altLang="en-US" dirty="0">
                        <a:solidFill>
                          <a:schemeClr val="bg1"/>
                        </a:solidFill>
                      </a:endParaRPr>
                    </a:p>
                  </a:txBody>
                  <a:tcPr anchor="ctr"/>
                </a:tc>
                <a:tc>
                  <a:txBody>
                    <a:bodyPr/>
                    <a:lstStyle/>
                    <a:p>
                      <a:r>
                        <a:rPr lang="en-US" altLang="ja-JP" dirty="0"/>
                        <a:t>PowerPoint</a:t>
                      </a:r>
                      <a:endParaRPr kumimoji="1" lang="ja-JP" altLang="en-US" dirty="0">
                        <a:solidFill>
                          <a:schemeClr val="bg1"/>
                        </a:solidFill>
                      </a:endParaRPr>
                    </a:p>
                  </a:txBody>
                  <a:tcPr anchor="ctr"/>
                </a:tc>
                <a:tc>
                  <a:txBody>
                    <a:bodyPr/>
                    <a:lstStyle/>
                    <a:p>
                      <a:r>
                        <a:rPr lang="en-US" altLang="ja-JP" dirty="0"/>
                        <a:t>Impress</a:t>
                      </a:r>
                      <a:endParaRPr kumimoji="1" lang="ja-JP" altLang="en-US" dirty="0">
                        <a:solidFill>
                          <a:schemeClr val="bg1"/>
                        </a:solidFill>
                      </a:endParaRPr>
                    </a:p>
                  </a:txBody>
                  <a:tcPr anchor="ctr"/>
                </a:tc>
                <a:tc>
                  <a:txBody>
                    <a:bodyPr/>
                    <a:lstStyle/>
                    <a:p>
                      <a:r>
                        <a:rPr lang="en-US" altLang="ja-JP" dirty="0"/>
                        <a:t>Google Slides</a:t>
                      </a:r>
                      <a:endParaRPr kumimoji="1" lang="ja-JP" altLang="en-US" dirty="0">
                        <a:solidFill>
                          <a:schemeClr val="bg1"/>
                        </a:solidFill>
                      </a:endParaRPr>
                    </a:p>
                  </a:txBody>
                  <a:tcPr anchor="ctr"/>
                </a:tc>
                <a:extLst>
                  <a:ext uri="{0D108BD9-81ED-4DB2-BD59-A6C34878D82A}">
                    <a16:rowId xmlns:a16="http://schemas.microsoft.com/office/drawing/2014/main" val="4117042360"/>
                  </a:ext>
                </a:extLst>
              </a:tr>
              <a:tr h="1047134">
                <a:tc>
                  <a:txBody>
                    <a:bodyPr/>
                    <a:lstStyle/>
                    <a:p>
                      <a:r>
                        <a:rPr lang="en-US" altLang="ja-JP" dirty="0"/>
                        <a:t>Official Website (Download or Purchase Link)</a:t>
                      </a:r>
                      <a:endParaRPr kumimoji="1" lang="ja-JP" altLang="en-US" dirty="0">
                        <a:solidFill>
                          <a:schemeClr val="bg1"/>
                        </a:solidFill>
                      </a:endParaRPr>
                    </a:p>
                  </a:txBody>
                  <a:tcPr anchor="ctr"/>
                </a:tc>
                <a:tc>
                  <a:txBody>
                    <a:bodyPr/>
                    <a:lstStyle/>
                    <a:p>
                      <a:r>
                        <a:rPr kumimoji="1" lang="en-US" altLang="ja-JP" dirty="0">
                          <a:solidFill>
                            <a:schemeClr val="bg1"/>
                          </a:solidFill>
                          <a:hlinkClick r:id="rId3">
                            <a:extLst>
                              <a:ext uri="{A12FA001-AC4F-418D-AE19-62706E023703}">
                                <ahyp:hlinkClr xmlns:ahyp="http://schemas.microsoft.com/office/drawing/2018/hyperlinkcolor" val="tx"/>
                              </a:ext>
                            </a:extLst>
                          </a:hlinkClick>
                        </a:rPr>
                        <a:t>https://www.microsoft.com/en-us/microsoft-365/word?utm_source=chatgpt.com</a:t>
                      </a:r>
                      <a:endParaRPr kumimoji="1" lang="ja-JP" altLang="en-US" dirty="0">
                        <a:solidFill>
                          <a:schemeClr val="bg1"/>
                        </a:solidFill>
                      </a:endParaRPr>
                    </a:p>
                  </a:txBody>
                  <a:tcPr anchor="ctr"/>
                </a:tc>
                <a:tc>
                  <a:txBody>
                    <a:bodyPr/>
                    <a:lstStyle/>
                    <a:p>
                      <a:r>
                        <a:rPr kumimoji="1" lang="en-US" altLang="ja-JP" dirty="0">
                          <a:solidFill>
                            <a:schemeClr val="bg1"/>
                          </a:solidFill>
                          <a:hlinkClick r:id="rId4">
                            <a:extLst>
                              <a:ext uri="{A12FA001-AC4F-418D-AE19-62706E023703}">
                                <ahyp:hlinkClr xmlns:ahyp="http://schemas.microsoft.com/office/drawing/2018/hyperlinkcolor" val="tx"/>
                              </a:ext>
                            </a:extLst>
                          </a:hlinkClick>
                        </a:rPr>
                        <a:t>https://www.openoffice.org/?utm_source=chatgpt.com</a:t>
                      </a:r>
                      <a:endParaRPr kumimoji="1" lang="ja-JP" altLang="en-US" dirty="0">
                        <a:solidFill>
                          <a:schemeClr val="bg1"/>
                        </a:solidFill>
                      </a:endParaRPr>
                    </a:p>
                  </a:txBody>
                  <a:tcPr anchor="ctr"/>
                </a:tc>
                <a:tc>
                  <a:txBody>
                    <a:bodyPr/>
                    <a:lstStyle/>
                    <a:p>
                      <a:r>
                        <a:rPr kumimoji="1" lang="en-US" altLang="ja-JP" dirty="0">
                          <a:solidFill>
                            <a:schemeClr val="bg1"/>
                          </a:solidFill>
                          <a:hlinkClick r:id="rId5">
                            <a:extLst>
                              <a:ext uri="{A12FA001-AC4F-418D-AE19-62706E023703}">
                                <ahyp:hlinkClr xmlns:ahyp="http://schemas.microsoft.com/office/drawing/2018/hyperlinkcolor" val="tx"/>
                              </a:ext>
                            </a:extLst>
                          </a:hlinkClick>
                        </a:rPr>
                        <a:t>https://docs.google.com/?utm_source=chatgpt.com</a:t>
                      </a:r>
                      <a:endParaRPr kumimoji="1" lang="ja-JP" altLang="en-US" dirty="0">
                        <a:solidFill>
                          <a:schemeClr val="bg1"/>
                        </a:solidFill>
                      </a:endParaRPr>
                    </a:p>
                  </a:txBody>
                  <a:tcPr anchor="ctr"/>
                </a:tc>
                <a:extLst>
                  <a:ext uri="{0D108BD9-81ED-4DB2-BD59-A6C34878D82A}">
                    <a16:rowId xmlns:a16="http://schemas.microsoft.com/office/drawing/2014/main" val="2236307362"/>
                  </a:ext>
                </a:extLst>
              </a:tr>
            </a:tbl>
          </a:graphicData>
        </a:graphic>
      </p:graphicFrame>
      <p:pic>
        <p:nvPicPr>
          <p:cNvPr id="5" name="図 4">
            <a:extLst>
              <a:ext uri="{FF2B5EF4-FFF2-40B4-BE49-F238E27FC236}">
                <a16:creationId xmlns:a16="http://schemas.microsoft.com/office/drawing/2014/main" id="{017EFC17-17DF-798F-F504-A92321E1CF7A}"/>
              </a:ext>
            </a:extLst>
          </p:cNvPr>
          <p:cNvPicPr>
            <a:picLocks noChangeAspect="1"/>
          </p:cNvPicPr>
          <p:nvPr/>
        </p:nvPicPr>
        <p:blipFill>
          <a:blip r:embed="rId6"/>
          <a:srcRect r="77593"/>
          <a:stretch>
            <a:fillRect/>
          </a:stretch>
        </p:blipFill>
        <p:spPr>
          <a:xfrm>
            <a:off x="7808738" y="1185674"/>
            <a:ext cx="879486" cy="1202952"/>
          </a:xfrm>
          <a:prstGeom prst="rect">
            <a:avLst/>
          </a:prstGeom>
        </p:spPr>
      </p:pic>
      <p:pic>
        <p:nvPicPr>
          <p:cNvPr id="6" name="Picture 2" descr="microsoft logo vector, microsoft icon free vector 20190598 Vector Art at  Vecteezy">
            <a:extLst>
              <a:ext uri="{FF2B5EF4-FFF2-40B4-BE49-F238E27FC236}">
                <a16:creationId xmlns:a16="http://schemas.microsoft.com/office/drawing/2014/main" id="{F60D3B81-3D4C-BA4F-89C7-F96639643C77}"/>
              </a:ext>
            </a:extLst>
          </p:cNvPr>
          <p:cNvPicPr>
            <a:picLocks noChangeAspect="1" noChangeArrowheads="1"/>
          </p:cNvPicPr>
          <p:nvPr/>
        </p:nvPicPr>
        <p:blipFill rotWithShape="1">
          <a:blip r:embed="rId7">
            <a:extLst>
              <a:ext uri="{BEBA8EAE-BF5A-486C-A8C5-ECC9F3942E4B}">
                <a14:imgProps xmlns:a14="http://schemas.microsoft.com/office/drawing/2010/main">
                  <a14:imgLayer r:embed="rId8">
                    <a14:imgEffect>
                      <a14:backgroundRemoval t="24522" b="74348" l="10242" r="40345"/>
                    </a14:imgEffect>
                  </a14:imgLayer>
                </a14:imgProps>
              </a:ext>
              <a:ext uri="{28A0092B-C50C-407E-A947-70E740481C1C}">
                <a14:useLocalDpi xmlns:a14="http://schemas.microsoft.com/office/drawing/2010/main" val="0"/>
              </a:ext>
            </a:extLst>
          </a:blip>
          <a:srcRect l="6479" t="18294" r="55892" b="19424"/>
          <a:stretch>
            <a:fillRect/>
          </a:stretch>
        </p:blipFill>
        <p:spPr bwMode="auto">
          <a:xfrm>
            <a:off x="4040851" y="1124576"/>
            <a:ext cx="2124820" cy="1758471"/>
          </a:xfrm>
          <a:prstGeom prst="rect">
            <a:avLst/>
          </a:prstGeom>
          <a:noFill/>
          <a:extLst>
            <a:ext uri="{909E8E84-426E-40DD-AFC4-6F175D3DCCD1}">
              <a14:hiddenFill xmlns:a14="http://schemas.microsoft.com/office/drawing/2010/main">
                <a:solidFill>
                  <a:srgbClr val="FFFFFF"/>
                </a:solidFill>
              </a14:hiddenFill>
            </a:ext>
          </a:extLst>
        </p:spPr>
      </p:pic>
      <p:pic>
        <p:nvPicPr>
          <p:cNvPr id="8" name="図 7" descr="ロゴ, アイコン&#10;&#10;AI 生成コンテンツは誤りを含む可能性があります。">
            <a:extLst>
              <a:ext uri="{FF2B5EF4-FFF2-40B4-BE49-F238E27FC236}">
                <a16:creationId xmlns:a16="http://schemas.microsoft.com/office/drawing/2014/main" id="{508E23FF-1D65-4603-AD1F-F462A5020818}"/>
              </a:ext>
            </a:extLst>
          </p:cNvPr>
          <p:cNvPicPr>
            <a:picLocks noChangeAspect="1"/>
          </p:cNvPicPr>
          <p:nvPr/>
        </p:nvPicPr>
        <p:blipFill>
          <a:blip r:embed="rId9">
            <a:extLst>
              <a:ext uri="{BEBA8EAE-BF5A-486C-A8C5-ECC9F3942E4B}">
                <a14:imgProps xmlns:a14="http://schemas.microsoft.com/office/drawing/2010/main">
                  <a14:imgLayer r:embed="rId10">
                    <a14:imgEffect>
                      <a14:backgroundRemoval t="10000" b="90000" l="10000" r="90000"/>
                    </a14:imgEffect>
                  </a14:imgLayer>
                </a14:imgProps>
              </a:ext>
            </a:extLst>
          </a:blip>
          <a:stretch>
            <a:fillRect/>
          </a:stretch>
        </p:blipFill>
        <p:spPr>
          <a:xfrm>
            <a:off x="10643717" y="1154309"/>
            <a:ext cx="1265682" cy="1265682"/>
          </a:xfrm>
          <a:prstGeom prst="rect">
            <a:avLst/>
          </a:prstGeom>
        </p:spPr>
      </p:pic>
      <p:sp>
        <p:nvSpPr>
          <p:cNvPr id="9" name="テキスト ボックス 8">
            <a:extLst>
              <a:ext uri="{FF2B5EF4-FFF2-40B4-BE49-F238E27FC236}">
                <a16:creationId xmlns:a16="http://schemas.microsoft.com/office/drawing/2014/main" id="{DB794CD0-B19E-73C5-CFE1-28CE54B1283D}"/>
              </a:ext>
            </a:extLst>
          </p:cNvPr>
          <p:cNvSpPr txBox="1"/>
          <p:nvPr/>
        </p:nvSpPr>
        <p:spPr>
          <a:xfrm>
            <a:off x="435211" y="5687447"/>
            <a:ext cx="11411042" cy="830997"/>
          </a:xfrm>
          <a:prstGeom prst="rect">
            <a:avLst/>
          </a:prstGeom>
          <a:noFill/>
        </p:spPr>
        <p:txBody>
          <a:bodyPr wrap="square" rtlCol="0">
            <a:spAutoFit/>
          </a:bodyPr>
          <a:lstStyle/>
          <a:p>
            <a:r>
              <a:rPr lang="en-US" altLang="ja-JP" sz="2400" dirty="0">
                <a:solidFill>
                  <a:schemeClr val="bg1"/>
                </a:solidFill>
              </a:rPr>
              <a:t>Please visit the official website below to download or purchase each application.</a:t>
            </a:r>
            <a:br>
              <a:rPr lang="en-US" altLang="ja-JP" sz="2400" dirty="0">
                <a:solidFill>
                  <a:schemeClr val="bg1"/>
                </a:solidFill>
              </a:rPr>
            </a:br>
            <a:r>
              <a:rPr lang="en-US" altLang="ja-JP" sz="2400" dirty="0">
                <a:solidFill>
                  <a:schemeClr val="bg1"/>
                </a:solidFill>
              </a:rPr>
              <a:t>For detailed instructions and usage notes, please check the information on the linked page.</a:t>
            </a:r>
            <a:endParaRPr kumimoji="1" lang="ja-JP" altLang="en-US" sz="2400" dirty="0">
              <a:solidFill>
                <a:schemeClr val="bg1"/>
              </a:solidFill>
            </a:endParaRPr>
          </a:p>
        </p:txBody>
      </p:sp>
      <p:sp>
        <p:nvSpPr>
          <p:cNvPr id="7" name="四角形: 角を丸くする 6">
            <a:extLst>
              <a:ext uri="{FF2B5EF4-FFF2-40B4-BE49-F238E27FC236}">
                <a16:creationId xmlns:a16="http://schemas.microsoft.com/office/drawing/2014/main" id="{BCFD7F9C-E6FD-57B8-07A0-2A62435C14E8}"/>
              </a:ext>
            </a:extLst>
          </p:cNvPr>
          <p:cNvSpPr/>
          <p:nvPr/>
        </p:nvSpPr>
        <p:spPr>
          <a:xfrm>
            <a:off x="7519025" y="937682"/>
            <a:ext cx="2853274" cy="373787"/>
          </a:xfrm>
          <a:prstGeom prst="roundRect">
            <a:avLst/>
          </a:prstGeom>
          <a:solidFill>
            <a:schemeClr val="bg2">
              <a:lumMod val="60000"/>
              <a:lumOff val="40000"/>
            </a:schemeClr>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2400" b="1" dirty="0">
                <a:solidFill>
                  <a:srgbClr val="FFC000"/>
                </a:solidFill>
              </a:rPr>
              <a:t>These apps are free!</a:t>
            </a:r>
            <a:endParaRPr kumimoji="1" lang="ja-JP" altLang="en-US" sz="2400" b="1" dirty="0">
              <a:solidFill>
                <a:srgbClr val="FFC000"/>
              </a:solidFill>
            </a:endParaRPr>
          </a:p>
        </p:txBody>
      </p:sp>
    </p:spTree>
    <p:extLst>
      <p:ext uri="{BB962C8B-B14F-4D97-AF65-F5344CB8AC3E}">
        <p14:creationId xmlns:p14="http://schemas.microsoft.com/office/powerpoint/2010/main" val="10029698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回路">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{F75C5AFB-B9D0-4C19-A728-5C0DADA6D6AE}TF6d5feb1e-e145-43f1-b745-cb4b54c5ee97bd6b6d4f-589ab73c143a</Template>
  <TotalTime>195</TotalTime>
  <Words>881</Words>
  <Application>Microsoft Office PowerPoint</Application>
  <PresentationFormat>ワイド画面</PresentationFormat>
  <Paragraphs>113</Paragraphs>
  <Slides>8</Slides>
  <Notes>8</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8</vt:i4>
      </vt:variant>
    </vt:vector>
  </HeadingPairs>
  <TitlesOfParts>
    <vt:vector size="14" baseType="lpstr">
      <vt:lpstr>BIZ UDPゴシック</vt:lpstr>
      <vt:lpstr>HGP創英角ﾎﾟｯﾌﾟ体</vt:lpstr>
      <vt:lpstr>游ゴシック</vt:lpstr>
      <vt:lpstr>Arial</vt:lpstr>
      <vt:lpstr>Tw Cen MT</vt:lpstr>
      <vt:lpstr>回路</vt:lpstr>
      <vt:lpstr>Digital Skills Journey:  Step by Step</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毅 小池</dc:creator>
  <cp:lastModifiedBy>毅 小池</cp:lastModifiedBy>
  <cp:revision>1</cp:revision>
  <dcterms:created xsi:type="dcterms:W3CDTF">2025-11-06T08:45:22Z</dcterms:created>
  <dcterms:modified xsi:type="dcterms:W3CDTF">2025-11-10T09:39:43Z</dcterms:modified>
</cp:coreProperties>
</file>