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04BF8D-861F-41B6-8CD4-045CE77E92F0}" v="65" dt="2025-11-28T07:30:37.4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65" autoAdjust="0"/>
    <p:restoredTop sz="74088" autoAdjust="0"/>
  </p:normalViewPr>
  <p:slideViewPr>
    <p:cSldViewPr snapToGrid="0">
      <p:cViewPr varScale="1">
        <p:scale>
          <a:sx n="47" d="100"/>
          <a:sy n="47" d="100"/>
        </p:scale>
        <p:origin x="1044" y="264"/>
      </p:cViewPr>
      <p:guideLst/>
    </p:cSldViewPr>
  </p:slideViewPr>
  <p:notesTextViewPr>
    <p:cViewPr>
      <p:scale>
        <a:sx n="1" d="1"/>
        <a:sy n="1" d="1"/>
      </p:scale>
      <p:origin x="0" y="-74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毅 小池" userId="f90e67a6ab323e2e" providerId="LiveId" clId="{16FD61AD-12DD-4A86-A9A6-964AEE777362}"/>
    <pc:docChg chg="undo custSel addSld delSld modSld sldOrd">
      <pc:chgData name="毅 小池" userId="f90e67a6ab323e2e" providerId="LiveId" clId="{16FD61AD-12DD-4A86-A9A6-964AEE777362}" dt="2025-11-28T07:30:41.102" v="1666" actId="120"/>
      <pc:docMkLst>
        <pc:docMk/>
      </pc:docMkLst>
      <pc:sldChg chg="addSp modSp mod modNotesTx">
        <pc:chgData name="毅 小池" userId="f90e67a6ab323e2e" providerId="LiveId" clId="{16FD61AD-12DD-4A86-A9A6-964AEE777362}" dt="2025-11-25T09:28:50.662" v="1546" actId="20577"/>
        <pc:sldMkLst>
          <pc:docMk/>
          <pc:sldMk cId="1490879843" sldId="256"/>
        </pc:sldMkLst>
        <pc:spChg chg="mod">
          <ac:chgData name="毅 小池" userId="f90e67a6ab323e2e" providerId="LiveId" clId="{16FD61AD-12DD-4A86-A9A6-964AEE777362}" dt="2025-11-25T09:28:43.764" v="1544"/>
          <ac:spMkLst>
            <pc:docMk/>
            <pc:sldMk cId="1490879843" sldId="256"/>
            <ac:spMk id="3" creationId="{5CDF7FFE-5930-8DB9-8A13-B18C55CC2E7A}"/>
          </ac:spMkLst>
        </pc:spChg>
        <pc:spChg chg="mod">
          <ac:chgData name="毅 小池" userId="f90e67a6ab323e2e" providerId="LiveId" clId="{16FD61AD-12DD-4A86-A9A6-964AEE777362}" dt="2025-11-07T09:47:41.266" v="1515" actId="1076"/>
          <ac:spMkLst>
            <pc:docMk/>
            <pc:sldMk cId="1490879843" sldId="256"/>
            <ac:spMk id="6" creationId="{400A4B92-50FD-A471-6D97-166128335B41}"/>
          </ac:spMkLst>
        </pc:spChg>
        <pc:picChg chg="add mod">
          <ac:chgData name="毅 小池" userId="f90e67a6ab323e2e" providerId="LiveId" clId="{16FD61AD-12DD-4A86-A9A6-964AEE777362}" dt="2025-11-07T09:47:47.128" v="1516" actId="1076"/>
          <ac:picMkLst>
            <pc:docMk/>
            <pc:sldMk cId="1490879843" sldId="256"/>
            <ac:picMk id="8" creationId="{E5529FCB-2D07-408D-6DAA-937443A73B43}"/>
          </ac:picMkLst>
        </pc:picChg>
      </pc:sldChg>
      <pc:sldChg chg="addSp delSp modSp new mod modNotesTx">
        <pc:chgData name="毅 小池" userId="f90e67a6ab323e2e" providerId="LiveId" clId="{16FD61AD-12DD-4A86-A9A6-964AEE777362}" dt="2025-11-25T09:31:07.215" v="1572"/>
        <pc:sldMkLst>
          <pc:docMk/>
          <pc:sldMk cId="3589297155" sldId="257"/>
        </pc:sldMkLst>
        <pc:spChg chg="add mod">
          <ac:chgData name="毅 小池" userId="f90e67a6ab323e2e" providerId="LiveId" clId="{16FD61AD-12DD-4A86-A9A6-964AEE777362}" dt="2025-11-25T09:31:07.215" v="1572"/>
          <ac:spMkLst>
            <pc:docMk/>
            <pc:sldMk cId="3589297155" sldId="257"/>
            <ac:spMk id="4" creationId="{0F994CE9-2776-AD82-8F52-39437638797C}"/>
          </ac:spMkLst>
        </pc:spChg>
        <pc:spChg chg="add mod">
          <ac:chgData name="毅 小池" userId="f90e67a6ab323e2e" providerId="LiveId" clId="{16FD61AD-12DD-4A86-A9A6-964AEE777362}" dt="2025-11-25T09:30:04.597" v="1565"/>
          <ac:spMkLst>
            <pc:docMk/>
            <pc:sldMk cId="3589297155" sldId="257"/>
            <ac:spMk id="5" creationId="{309F2BDF-AE2E-CA8F-9C85-975E4F48E4CC}"/>
          </ac:spMkLst>
        </pc:spChg>
      </pc:sldChg>
      <pc:sldChg chg="addSp delSp modSp add mod modNotesTx">
        <pc:chgData name="毅 小池" userId="f90e67a6ab323e2e" providerId="LiveId" clId="{16FD61AD-12DD-4A86-A9A6-964AEE777362}" dt="2025-11-25T09:42:00.603" v="1582" actId="20577"/>
        <pc:sldMkLst>
          <pc:docMk/>
          <pc:sldMk cId="3245045883" sldId="258"/>
        </pc:sldMkLst>
        <pc:spChg chg="add mod">
          <ac:chgData name="毅 小池" userId="f90e67a6ab323e2e" providerId="LiveId" clId="{16FD61AD-12DD-4A86-A9A6-964AEE777362}" dt="2025-11-25T09:30:11.217" v="1566"/>
          <ac:spMkLst>
            <pc:docMk/>
            <pc:sldMk cId="3245045883" sldId="258"/>
            <ac:spMk id="2" creationId="{E185433A-E899-C978-3CF8-71B10159B2E6}"/>
          </ac:spMkLst>
        </pc:spChg>
        <pc:spChg chg="mod">
          <ac:chgData name="毅 小池" userId="f90e67a6ab323e2e" providerId="LiveId" clId="{16FD61AD-12DD-4A86-A9A6-964AEE777362}" dt="2025-11-25T09:42:00.603" v="1582" actId="20577"/>
          <ac:spMkLst>
            <pc:docMk/>
            <pc:sldMk cId="3245045883" sldId="258"/>
            <ac:spMk id="4" creationId="{2430ECDA-1A6A-D7B5-20E8-6A800ABAD079}"/>
          </ac:spMkLst>
        </pc:spChg>
      </pc:sldChg>
      <pc:sldChg chg="addSp delSp modSp add del mod ord modNotesTx">
        <pc:chgData name="毅 小池" userId="f90e67a6ab323e2e" providerId="LiveId" clId="{16FD61AD-12DD-4A86-A9A6-964AEE777362}" dt="2025-11-25T09:42:54.925" v="1588" actId="20577"/>
        <pc:sldMkLst>
          <pc:docMk/>
          <pc:sldMk cId="2348368354" sldId="260"/>
        </pc:sldMkLst>
        <pc:spChg chg="add mod">
          <ac:chgData name="毅 小池" userId="f90e67a6ab323e2e" providerId="LiveId" clId="{16FD61AD-12DD-4A86-A9A6-964AEE777362}" dt="2025-11-25T09:30:15.278" v="1568"/>
          <ac:spMkLst>
            <pc:docMk/>
            <pc:sldMk cId="2348368354" sldId="260"/>
            <ac:spMk id="2" creationId="{2ADEB6E9-C910-998F-2CA1-6E44C05FB7B3}"/>
          </ac:spMkLst>
        </pc:spChg>
        <pc:spChg chg="mod">
          <ac:chgData name="毅 小池" userId="f90e67a6ab323e2e" providerId="LiveId" clId="{16FD61AD-12DD-4A86-A9A6-964AEE777362}" dt="2025-11-25T09:42:54.925" v="1588" actId="20577"/>
          <ac:spMkLst>
            <pc:docMk/>
            <pc:sldMk cId="2348368354" sldId="260"/>
            <ac:spMk id="4" creationId="{F2D2FF75-288A-FCBD-47E1-E758536B906C}"/>
          </ac:spMkLst>
        </pc:spChg>
      </pc:sldChg>
      <pc:sldChg chg="addSp delSp modSp add mod modNotesTx">
        <pc:chgData name="毅 小池" userId="f90e67a6ab323e2e" providerId="LiveId" clId="{16FD61AD-12DD-4A86-A9A6-964AEE777362}" dt="2025-11-28T07:30:41.102" v="1666" actId="120"/>
        <pc:sldMkLst>
          <pc:docMk/>
          <pc:sldMk cId="1002969856" sldId="262"/>
        </pc:sldMkLst>
        <pc:spChg chg="add mod">
          <ac:chgData name="毅 小池" userId="f90e67a6ab323e2e" providerId="LiveId" clId="{16FD61AD-12DD-4A86-A9A6-964AEE777362}" dt="2025-11-25T09:30:19.703" v="1570"/>
          <ac:spMkLst>
            <pc:docMk/>
            <pc:sldMk cId="1002969856" sldId="262"/>
            <ac:spMk id="2" creationId="{90655F36-C054-21AE-B9ED-5F955C4EF4AD}"/>
          </ac:spMkLst>
        </pc:spChg>
        <pc:spChg chg="add del mod ord">
          <ac:chgData name="毅 小池" userId="f90e67a6ab323e2e" providerId="LiveId" clId="{16FD61AD-12DD-4A86-A9A6-964AEE777362}" dt="2025-11-07T09:47:20.418" v="1510" actId="20577"/>
          <ac:spMkLst>
            <pc:docMk/>
            <pc:sldMk cId="1002969856" sldId="262"/>
            <ac:spMk id="4" creationId="{C8D29CAB-7149-F980-341B-36DCED51849C}"/>
          </ac:spMkLst>
        </pc:spChg>
        <pc:graphicFrameChg chg="add mod modGraphic">
          <ac:chgData name="毅 小池" userId="f90e67a6ab323e2e" providerId="LiveId" clId="{16FD61AD-12DD-4A86-A9A6-964AEE777362}" dt="2025-11-28T07:30:41.102" v="1666" actId="120"/>
          <ac:graphicFrameMkLst>
            <pc:docMk/>
            <pc:sldMk cId="1002969856" sldId="262"/>
            <ac:graphicFrameMk id="3" creationId="{89C3BFF2-F9B4-A45B-FEF4-E633E3A46D06}"/>
          </ac:graphicFrameMkLst>
        </pc:graphicFrameChg>
        <pc:picChg chg="add mod">
          <ac:chgData name="毅 小池" userId="f90e67a6ab323e2e" providerId="LiveId" clId="{16FD61AD-12DD-4A86-A9A6-964AEE777362}" dt="2025-11-25T10:01:36.928" v="1657" actId="1076"/>
          <ac:picMkLst>
            <pc:docMk/>
            <pc:sldMk cId="1002969856" sldId="262"/>
            <ac:picMk id="6" creationId="{CB419061-A154-2DFB-675A-30639440A05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45D7-395E-4EF5-8ABC-4AE5FBC6D3E3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0C673-DBFE-4B5D-9D91-6A275E6A5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10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レッスン６タイトル：</a:t>
            </a:r>
            <a:endParaRPr lang="en-US" altLang="ja-JP" dirty="0"/>
          </a:p>
          <a:p>
            <a:r>
              <a:rPr lang="en-US" altLang="ja-JP" dirty="0"/>
              <a:t>AI</a:t>
            </a:r>
            <a:r>
              <a:rPr lang="ja-JP" altLang="en-US" dirty="0"/>
              <a:t>とは何か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66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今日のレッスンのポイント</a:t>
            </a:r>
            <a:endParaRPr lang="en-US" altLang="ja-JP" dirty="0"/>
          </a:p>
          <a:p>
            <a:r>
              <a:rPr lang="en-US" altLang="ja-JP" dirty="0"/>
              <a:t>1️⃣AI </a:t>
            </a:r>
            <a:r>
              <a:rPr lang="ja-JP" altLang="en-US" dirty="0"/>
              <a:t>は大量のデータから学ぶ。</a:t>
            </a:r>
            <a:br>
              <a:rPr lang="ja-JP" altLang="en-US" dirty="0"/>
            </a:br>
            <a:r>
              <a:rPr lang="en-US" altLang="ja-JP" dirty="0"/>
              <a:t>2️⃣AI </a:t>
            </a:r>
            <a:r>
              <a:rPr lang="ja-JP" altLang="en-US" dirty="0"/>
              <a:t>は人の思考・創作・問題解決を助ける。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96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en-US" altLang="ja-JP" dirty="0"/>
              <a:t>AI </a:t>
            </a:r>
            <a:r>
              <a:rPr lang="ja-JP" altLang="en-US" dirty="0"/>
              <a:t>は言葉、画像、音、パターンなど多くの例を見て学習します。</a:t>
            </a:r>
            <a:br>
              <a:rPr lang="ja-JP" altLang="en-US" dirty="0"/>
            </a:br>
            <a:r>
              <a:rPr lang="ja-JP" altLang="en-US" dirty="0"/>
              <a:t>人間のように「理解」しているわけではありませんが、パターンを見つけるのが非常に得意です。</a:t>
            </a:r>
            <a:br>
              <a:rPr lang="ja-JP" altLang="en-US" dirty="0"/>
            </a:br>
            <a:r>
              <a:rPr lang="ja-JP" altLang="en-US" dirty="0"/>
              <a:t>そのため、質問に答えたり、言語を理解したり、予測したりできます。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265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84A4C-85E7-61C0-24E2-72D8E7D3B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39D58B-FDB3-D8F8-59CC-1B1352E87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2B33A5-9EE8-5212-481A-1DB4D38378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/>
              <a:t>主な考え方：</a:t>
            </a:r>
            <a:br>
              <a:rPr lang="ja-JP" altLang="en-US" dirty="0"/>
            </a:br>
            <a:r>
              <a:rPr lang="en-US" altLang="ja-JP" dirty="0"/>
              <a:t>AI </a:t>
            </a:r>
            <a:r>
              <a:rPr lang="ja-JP" altLang="en-US" dirty="0"/>
              <a:t>は人間の思考を奪うものではありません。</a:t>
            </a:r>
            <a:br>
              <a:rPr lang="ja-JP" altLang="en-US" dirty="0"/>
            </a:br>
            <a:r>
              <a:rPr lang="ja-JP" altLang="en-US" dirty="0"/>
              <a:t>文章作成、説明、翻訳、画像生成などを通して「人をサポート」します。</a:t>
            </a:r>
            <a:br>
              <a:rPr lang="ja-JP" altLang="en-US" dirty="0"/>
            </a:br>
            <a:r>
              <a:rPr lang="ja-JP" altLang="en-US" dirty="0"/>
              <a:t>難しい作業を簡単にし、仕事をより早く終わらせる手助けとなります。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6A1BFE-488F-7BAF-C1F8-2B7A32BE7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974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24C11-4F33-BD69-31D1-A95C530D1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F660CAD-B90B-974F-D7D7-D059146F9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CEBAA0-E55B-B000-A83A-92486AAB1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b="1" dirty="0"/>
              <a:t>レッスンのまとめ：</a:t>
            </a:r>
            <a:br>
              <a:rPr lang="ja-JP" altLang="en-US" dirty="0"/>
            </a:br>
            <a:r>
              <a:rPr lang="ja-JP" altLang="en-US" dirty="0"/>
              <a:t>①</a:t>
            </a:r>
            <a:r>
              <a:rPr lang="en-US" altLang="ja-JP" dirty="0"/>
              <a:t>AI</a:t>
            </a:r>
            <a:r>
              <a:rPr lang="ja-JP" altLang="en-US" dirty="0"/>
              <a:t>ができること</a:t>
            </a:r>
            <a:endParaRPr lang="en-US" altLang="ja-JP" dirty="0"/>
          </a:p>
          <a:p>
            <a:r>
              <a:rPr lang="ja-JP" altLang="en-US" dirty="0"/>
              <a:t>文章を理解し、作成する</a:t>
            </a:r>
          </a:p>
          <a:p>
            <a:r>
              <a:rPr lang="ja-JP" altLang="en-US" dirty="0"/>
              <a:t>翻訳する</a:t>
            </a:r>
          </a:p>
          <a:p>
            <a:r>
              <a:rPr lang="ja-JP" altLang="en-US" dirty="0"/>
              <a:t>要約する</a:t>
            </a:r>
          </a:p>
          <a:p>
            <a:r>
              <a:rPr lang="ja-JP" altLang="en-US" dirty="0"/>
              <a:t>わかりやすく説明する</a:t>
            </a:r>
          </a:p>
          <a:p>
            <a:r>
              <a:rPr lang="ja-JP" altLang="en-US" dirty="0"/>
              <a:t>画像を生成する</a:t>
            </a:r>
          </a:p>
          <a:p>
            <a:r>
              <a:rPr lang="ja-JP" altLang="en-US" dirty="0"/>
              <a:t>アイデアを提案する</a:t>
            </a:r>
            <a:endParaRPr lang="en-US" altLang="ja-JP" dirty="0"/>
          </a:p>
          <a:p>
            <a:endParaRPr lang="ja-JP" altLang="en-US" dirty="0"/>
          </a:p>
          <a:p>
            <a:r>
              <a:rPr kumimoji="1" lang="ja-JP" altLang="en-US" dirty="0"/>
              <a:t>②</a:t>
            </a:r>
            <a:r>
              <a:rPr lang="en-US" altLang="ja-JP" dirty="0"/>
              <a:t>AI</a:t>
            </a:r>
            <a:r>
              <a:rPr lang="ja-JP" altLang="en-US" dirty="0"/>
              <a:t>が便利な理由</a:t>
            </a:r>
            <a:endParaRPr lang="en-US" altLang="ja-JP" dirty="0"/>
          </a:p>
          <a:p>
            <a:r>
              <a:rPr lang="ja-JP" altLang="en-US" dirty="0"/>
              <a:t>高速に作業できる</a:t>
            </a:r>
          </a:p>
          <a:p>
            <a:r>
              <a:rPr lang="en-US" altLang="ja-JP" dirty="0"/>
              <a:t>24</a:t>
            </a:r>
            <a:r>
              <a:rPr lang="ja-JP" altLang="en-US" dirty="0"/>
              <a:t>時間いつでも使える</a:t>
            </a:r>
          </a:p>
          <a:p>
            <a:r>
              <a:rPr lang="ja-JP" altLang="en-US" dirty="0"/>
              <a:t>人と一緒に作業できる</a:t>
            </a:r>
          </a:p>
          <a:p>
            <a:r>
              <a:rPr lang="ja-JP" altLang="en-US" dirty="0"/>
              <a:t>初心者から専門家まで助けてくれる</a:t>
            </a:r>
          </a:p>
          <a:p>
            <a:r>
              <a:rPr lang="ja-JP" altLang="en-US" dirty="0"/>
              <a:t>疲れない</a:t>
            </a:r>
          </a:p>
          <a:p>
            <a:r>
              <a:rPr lang="ja-JP" altLang="en-US" dirty="0"/>
              <a:t>難しい作業を簡単にしてくれる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C7AA3C-8D18-9A3D-2CDD-221D3B9FD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0C673-DBFE-4B5D-9D91-6A275E6A5C7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38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nio.com/ja/%E4%B8%96%E7%95%8C%E3%81%AE%E3%83%95%E3%83%A9%E3%82%B0/%E3%82%A4%E3%82%BF%E3%83%AA%E3%82%A2%E5%9B%BD%E6%97%9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0174F-4601-BEA0-2287-BB2EE0783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294" y="688026"/>
            <a:ext cx="11293412" cy="2387600"/>
          </a:xfrm>
        </p:spPr>
        <p:txBody>
          <a:bodyPr anchor="ctr">
            <a:normAutofit/>
          </a:bodyPr>
          <a:lstStyle/>
          <a:p>
            <a:pPr algn="ctr"/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Digital Skills Journey: </a:t>
            </a:r>
            <a:b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Step by Step</a:t>
            </a:r>
            <a:endParaRPr kumimoji="1" lang="ja-JP" alt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DF7FFE-5930-8DB9-8A13-B18C55CC2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892" y="2915316"/>
            <a:ext cx="9348216" cy="1734118"/>
          </a:xfrm>
          <a:solidFill>
            <a:schemeClr val="tx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 lnSpcReduction="10000"/>
          </a:bodyPr>
          <a:lstStyle/>
          <a:p>
            <a:r>
              <a:rPr lang="en-US" altLang="ja-JP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Lesson </a:t>
            </a:r>
            <a:r>
              <a:rPr lang="ja-JP" altLang="en-US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６</a:t>
            </a:r>
            <a:r>
              <a:rPr lang="en-US" altLang="ja-JP" sz="4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Title:</a:t>
            </a:r>
          </a:p>
          <a:p>
            <a:r>
              <a:rPr lang="en-US" altLang="ja-JP" sz="4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What is AI</a:t>
            </a:r>
            <a:r>
              <a:rPr lang="ja-JP" altLang="en-US" sz="4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？</a:t>
            </a:r>
            <a:endParaRPr lang="en-US" altLang="ja-JP" sz="48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0A4B92-50FD-A471-6D97-166128335B41}"/>
              </a:ext>
            </a:extLst>
          </p:cNvPr>
          <p:cNvSpPr txBox="1"/>
          <p:nvPr/>
        </p:nvSpPr>
        <p:spPr>
          <a:xfrm>
            <a:off x="6684264" y="5223342"/>
            <a:ext cx="5349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/>
              <a:t>Digital Skills Journey: Step by Step</a:t>
            </a:r>
            <a:br>
              <a:rPr lang="en-US" altLang="ja-JP" dirty="0"/>
            </a:br>
            <a:r>
              <a:rPr lang="en-US" altLang="ja-JP" i="1" dirty="0"/>
              <a:t>Developed by </a:t>
            </a:r>
            <a:r>
              <a:rPr lang="en-US" altLang="ja-JP" i="1" dirty="0" err="1"/>
              <a:t>Tsuyoki</a:t>
            </a:r>
            <a:r>
              <a:rPr lang="en-US" altLang="ja-JP" i="1" dirty="0"/>
              <a:t> Koike (JICA Volunteer, South Africa)</a:t>
            </a:r>
            <a:endParaRPr lang="en-US" altLang="ja-JP" dirty="0"/>
          </a:p>
          <a:p>
            <a:pPr>
              <a:buNone/>
            </a:pPr>
            <a:r>
              <a:rPr lang="en-US" altLang="ja-JP" b="1" dirty="0"/>
              <a:t>License:</a:t>
            </a:r>
            <a:r>
              <a:rPr lang="en-US" altLang="ja-JP" dirty="0"/>
              <a:t> Creative Commons Attribution 4.0 (CC BY 4.0)</a:t>
            </a:r>
            <a:br>
              <a:rPr lang="en-US" altLang="ja-JP" dirty="0"/>
            </a:br>
            <a:r>
              <a:rPr lang="en-US" altLang="ja-JP" i="1" dirty="0"/>
              <a:t>Free to use, copy, and share for educational purposes.</a:t>
            </a:r>
            <a:endParaRPr lang="en-US" altLang="ja-JP" dirty="0"/>
          </a:p>
        </p:txBody>
      </p:sp>
      <p:pic>
        <p:nvPicPr>
          <p:cNvPr id="8" name="図 7" descr="グラフ, バブル チャート&#10;&#10;AI 生成コンテンツは誤りを含む可能性があります。">
            <a:extLst>
              <a:ext uri="{FF2B5EF4-FFF2-40B4-BE49-F238E27FC236}">
                <a16:creationId xmlns:a16="http://schemas.microsoft.com/office/drawing/2014/main" id="{E5529FCB-2D07-408D-6DAA-937443A7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30261" y="5302916"/>
            <a:ext cx="1554003" cy="104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7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994CE9-2776-AD82-8F52-3943763879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6600" b="1" dirty="0"/>
              <a:t>Today’s Points:</a:t>
            </a:r>
            <a:br>
              <a:rPr lang="en-US" altLang="ja-JP" sz="6600" dirty="0"/>
            </a:br>
            <a:r>
              <a:rPr lang="en-US" altLang="ja-JP" sz="6600" dirty="0"/>
              <a:t>1️⃣AI learns from a lot of data.</a:t>
            </a:r>
          </a:p>
          <a:p>
            <a:r>
              <a:rPr lang="en-US" altLang="ja-JP" sz="6600" dirty="0"/>
              <a:t>2️⃣AI helps us think, create, and solve problems.</a:t>
            </a:r>
            <a:endParaRPr lang="en-US" altLang="ja-JP" sz="6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309F2BDF-AE2E-CA8F-9C85-975E4F48E4CC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6 </a:t>
            </a:r>
            <a:r>
              <a:rPr lang="en-US" altLang="ja-JP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Title:What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AI?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929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EA46-6A1F-C2D1-67D9-CAF62590C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30ECDA-1A6A-D7B5-20E8-6A800ABAD079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1️⃣AI learns from a lot of data.</a:t>
            </a:r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AI learns by looking at many examples—words, pictures, sounds, and patterns.</a:t>
            </a:r>
            <a:br>
              <a:rPr lang="en-US" altLang="ja-JP" sz="4800" dirty="0"/>
            </a:br>
            <a:r>
              <a:rPr lang="en-US" altLang="ja-JP" sz="4800" dirty="0"/>
              <a:t>It does not “understand” like humans, but it is very good at finding patterns.</a:t>
            </a:r>
            <a:br>
              <a:rPr lang="en-US" altLang="ja-JP" sz="4800" dirty="0"/>
            </a:br>
            <a:r>
              <a:rPr lang="en-US" altLang="ja-JP" sz="4800" dirty="0"/>
              <a:t>Because of this, AI can answer questions, understand language, and make predictions.</a:t>
            </a:r>
            <a:endParaRPr lang="en-US" altLang="ja-JP" sz="4800" b="1" dirty="0"/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E185433A-E899-C978-3CF8-71B10159B2E6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6 </a:t>
            </a:r>
            <a:r>
              <a:rPr lang="en-US" altLang="ja-JP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Title:What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AI?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504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59373-E987-CB34-53A4-4E9CAD7AA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D2FF75-288A-FCBD-47E1-E758536B906C}"/>
              </a:ext>
            </a:extLst>
          </p:cNvPr>
          <p:cNvSpPr/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2️⃣AI helps us think, create, and solve problems.</a:t>
            </a:r>
            <a:endParaRPr lang="en-US" altLang="ja-JP" sz="4000" b="1" dirty="0"/>
          </a:p>
          <a:p>
            <a:r>
              <a:rPr lang="en-US" altLang="ja-JP" sz="4800" b="1" dirty="0"/>
              <a:t>Main Idea:</a:t>
            </a:r>
          </a:p>
          <a:p>
            <a:r>
              <a:rPr lang="en-US" altLang="ja-JP" sz="4800" dirty="0"/>
              <a:t>AI does not replace our thinking.</a:t>
            </a:r>
            <a:br>
              <a:rPr lang="en-US" altLang="ja-JP" sz="4800" dirty="0"/>
            </a:br>
            <a:r>
              <a:rPr lang="en-US" altLang="ja-JP" sz="4800" dirty="0"/>
              <a:t>Instead, it supports us by writing text, explaining ideas, translating languages, and creating images.</a:t>
            </a:r>
            <a:br>
              <a:rPr lang="en-US" altLang="ja-JP" sz="4800" dirty="0"/>
            </a:br>
            <a:r>
              <a:rPr lang="en-US" altLang="ja-JP" sz="4800" dirty="0"/>
              <a:t>AI makes hard tasks easier and helps us finish work faster.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2ADEB6E9-C910-998F-2CA1-6E44C05FB7B3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6 </a:t>
            </a:r>
            <a:r>
              <a:rPr lang="en-US" altLang="ja-JP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Title:What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AI?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836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8D10B-15A8-0D4F-D654-A2CC9A6B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D29CAB-7149-F980-341B-36DCED51849C}"/>
              </a:ext>
            </a:extLst>
          </p:cNvPr>
          <p:cNvSpPr>
            <a:spLocks/>
          </p:cNvSpPr>
          <p:nvPr/>
        </p:nvSpPr>
        <p:spPr>
          <a:xfrm>
            <a:off x="219456" y="384048"/>
            <a:ext cx="11753088" cy="63002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4000" dirty="0"/>
              <a:t>3️⃣ Lesson Summary</a:t>
            </a:r>
          </a:p>
        </p:txBody>
      </p:sp>
      <p:sp>
        <p:nvSpPr>
          <p:cNvPr id="2" name="字幕 2">
            <a:extLst>
              <a:ext uri="{FF2B5EF4-FFF2-40B4-BE49-F238E27FC236}">
                <a16:creationId xmlns:a16="http://schemas.microsoft.com/office/drawing/2014/main" id="{90655F36-C054-21AE-B9ED-5F955C4EF4AD}"/>
              </a:ext>
            </a:extLst>
          </p:cNvPr>
          <p:cNvSpPr txBox="1">
            <a:spLocks/>
          </p:cNvSpPr>
          <p:nvPr/>
        </p:nvSpPr>
        <p:spPr>
          <a:xfrm>
            <a:off x="219456" y="-86868"/>
            <a:ext cx="9348216" cy="5212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kumimoji="1" sz="2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kumimoji="1"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6 </a:t>
            </a:r>
            <a:r>
              <a:rPr lang="en-US" altLang="ja-JP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Title:What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AI?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US" altLang="ja-JP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9C3BFF2-F9B4-A45B-FEF4-E633E3A46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96077"/>
              </p:ext>
            </p:extLst>
          </p:nvPr>
        </p:nvGraphicFramePr>
        <p:xfrm>
          <a:off x="407916" y="1061113"/>
          <a:ext cx="11342806" cy="541284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671403">
                  <a:extLst>
                    <a:ext uri="{9D8B030D-6E8A-4147-A177-3AD203B41FA5}">
                      <a16:colId xmlns:a16="http://schemas.microsoft.com/office/drawing/2014/main" val="4168197875"/>
                    </a:ext>
                  </a:extLst>
                </a:gridCol>
                <a:gridCol w="5671403">
                  <a:extLst>
                    <a:ext uri="{9D8B030D-6E8A-4147-A177-3AD203B41FA5}">
                      <a16:colId xmlns:a16="http://schemas.microsoft.com/office/drawing/2014/main" val="4238659131"/>
                    </a:ext>
                  </a:extLst>
                </a:gridCol>
              </a:tblGrid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ja-JP" altLang="en-US" sz="3600" dirty="0">
                          <a:solidFill>
                            <a:schemeClr val="bg1"/>
                          </a:solidFill>
                        </a:rPr>
                        <a:t>①</a:t>
                      </a:r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What AI Can Do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3600" dirty="0">
                          <a:solidFill>
                            <a:schemeClr val="bg1"/>
                          </a:solidFill>
                        </a:rPr>
                        <a:t>②</a:t>
                      </a:r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Why AI Is Useful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156839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Understand and write text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Works fast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84664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Translate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Works anytime (24/7)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970729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Summarize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Works with us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42166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Explain things simply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Helps beginners and experts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02432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Create images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Never gets tired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723060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Suggest ideas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dirty="0">
                          <a:solidFill>
                            <a:schemeClr val="bg1"/>
                          </a:solidFill>
                        </a:rPr>
                        <a:t>Makes difficult tasks easier</a:t>
                      </a:r>
                      <a:endParaRPr kumimoji="1" lang="ja-JP" alt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74702"/>
                  </a:ext>
                </a:extLst>
              </a:tr>
            </a:tbl>
          </a:graphicData>
        </a:graphic>
      </p:graphicFrame>
      <p:pic>
        <p:nvPicPr>
          <p:cNvPr id="6" name="グラフィックス 5" descr="人工知能 単色塗りつぶし">
            <a:extLst>
              <a:ext uri="{FF2B5EF4-FFF2-40B4-BE49-F238E27FC236}">
                <a16:creationId xmlns:a16="http://schemas.microsoft.com/office/drawing/2014/main" id="{CB419061-A154-2DFB-675A-30639440A0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0653904" y="434340"/>
            <a:ext cx="1285278" cy="128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69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{F75C5AFB-B9D0-4C19-A728-5C0DADA6D6AE}TF6d5feb1e-e145-43f1-b745-cb4b54c5ee97bd6b6d4f-589ab73c143a</Template>
  <TotalTime>182</TotalTime>
  <Words>513</Words>
  <Application>Microsoft Office PowerPoint</Application>
  <PresentationFormat>ワイド画面</PresentationFormat>
  <Paragraphs>58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BIZ UDPゴシック</vt:lpstr>
      <vt:lpstr>HGP創英角ﾎﾟｯﾌﾟ体</vt:lpstr>
      <vt:lpstr>游ゴシック</vt:lpstr>
      <vt:lpstr>Arial</vt:lpstr>
      <vt:lpstr>Tw Cen MT</vt:lpstr>
      <vt:lpstr>回路</vt:lpstr>
      <vt:lpstr>Digital Skills Journey:  Step by Step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毅 小池</dc:creator>
  <cp:lastModifiedBy>毅 小池</cp:lastModifiedBy>
  <cp:revision>1</cp:revision>
  <dcterms:created xsi:type="dcterms:W3CDTF">2025-11-06T08:45:22Z</dcterms:created>
  <dcterms:modified xsi:type="dcterms:W3CDTF">2025-11-28T07:30:41Z</dcterms:modified>
</cp:coreProperties>
</file>