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E9D61-86D6-419D-A5B0-360A535AE95C}" v="193" dt="2025-11-25T10:59:17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74088" autoAdjust="0"/>
  </p:normalViewPr>
  <p:slideViewPr>
    <p:cSldViewPr snapToGrid="0">
      <p:cViewPr varScale="1">
        <p:scale>
          <a:sx n="47" d="100"/>
          <a:sy n="47" d="100"/>
        </p:scale>
        <p:origin x="1044" y="264"/>
      </p:cViewPr>
      <p:guideLst/>
    </p:cSldViewPr>
  </p:slideViewPr>
  <p:notesTextViewPr>
    <p:cViewPr>
      <p:scale>
        <a:sx n="1" d="1"/>
        <a:sy n="1" d="1"/>
      </p:scale>
      <p:origin x="0" y="-58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毅 小池" userId="f90e67a6ab323e2e" providerId="LiveId" clId="{16FD61AD-12DD-4A86-A9A6-964AEE777362}"/>
    <pc:docChg chg="undo redo custSel addSld delSld modSld sldOrd">
      <pc:chgData name="毅 小池" userId="f90e67a6ab323e2e" providerId="LiveId" clId="{16FD61AD-12DD-4A86-A9A6-964AEE777362}" dt="2025-11-28T07:31:23.820" v="2015" actId="120"/>
      <pc:docMkLst>
        <pc:docMk/>
      </pc:docMkLst>
      <pc:sldChg chg="addSp modSp mod modNotesTx">
        <pc:chgData name="毅 小池" userId="f90e67a6ab323e2e" providerId="LiveId" clId="{16FD61AD-12DD-4A86-A9A6-964AEE777362}" dt="2025-11-26T10:34:10.765" v="2014" actId="113"/>
        <pc:sldMkLst>
          <pc:docMk/>
          <pc:sldMk cId="1490879843" sldId="256"/>
        </pc:sldMkLst>
        <pc:spChg chg="mod">
          <ac:chgData name="毅 小池" userId="f90e67a6ab323e2e" providerId="LiveId" clId="{16FD61AD-12DD-4A86-A9A6-964AEE777362}" dt="2025-11-26T10:34:10.765" v="2014" actId="113"/>
          <ac:spMkLst>
            <pc:docMk/>
            <pc:sldMk cId="1490879843" sldId="256"/>
            <ac:spMk id="3" creationId="{5CDF7FFE-5930-8DB9-8A13-B18C55CC2E7A}"/>
          </ac:spMkLst>
        </pc:spChg>
        <pc:spChg chg="mod">
          <ac:chgData name="毅 小池" userId="f90e67a6ab323e2e" providerId="LiveId" clId="{16FD61AD-12DD-4A86-A9A6-964AEE777362}" dt="2025-11-07T09:47:41.266" v="1515" actId="1076"/>
          <ac:spMkLst>
            <pc:docMk/>
            <pc:sldMk cId="1490879843" sldId="256"/>
            <ac:spMk id="6" creationId="{400A4B92-50FD-A471-6D97-166128335B41}"/>
          </ac:spMkLst>
        </pc:spChg>
        <pc:picChg chg="add mod">
          <ac:chgData name="毅 小池" userId="f90e67a6ab323e2e" providerId="LiveId" clId="{16FD61AD-12DD-4A86-A9A6-964AEE777362}" dt="2025-11-07T09:47:47.128" v="1516" actId="1076"/>
          <ac:picMkLst>
            <pc:docMk/>
            <pc:sldMk cId="1490879843" sldId="256"/>
            <ac:picMk id="8" creationId="{E5529FCB-2D07-408D-6DAA-937443A73B43}"/>
          </ac:picMkLst>
        </pc:picChg>
      </pc:sldChg>
      <pc:sldChg chg="addSp delSp modSp new mod modNotesTx">
        <pc:chgData name="毅 小池" userId="f90e67a6ab323e2e" providerId="LiveId" clId="{16FD61AD-12DD-4A86-A9A6-964AEE777362}" dt="2025-11-25T10:19:55.610" v="1667" actId="404"/>
        <pc:sldMkLst>
          <pc:docMk/>
          <pc:sldMk cId="3589297155" sldId="257"/>
        </pc:sldMkLst>
        <pc:spChg chg="add mod">
          <ac:chgData name="毅 小池" userId="f90e67a6ab323e2e" providerId="LiveId" clId="{16FD61AD-12DD-4A86-A9A6-964AEE777362}" dt="2025-11-25T10:19:55.610" v="1667" actId="404"/>
          <ac:spMkLst>
            <pc:docMk/>
            <pc:sldMk cId="3589297155" sldId="257"/>
            <ac:spMk id="4" creationId="{0F994CE9-2776-AD82-8F52-39437638797C}"/>
          </ac:spMkLst>
        </pc:spChg>
        <pc:spChg chg="add mod">
          <ac:chgData name="毅 小池" userId="f90e67a6ab323e2e" providerId="LiveId" clId="{16FD61AD-12DD-4A86-A9A6-964AEE777362}" dt="2025-11-25T10:12:48.818" v="1540"/>
          <ac:spMkLst>
            <pc:docMk/>
            <pc:sldMk cId="3589297155" sldId="257"/>
            <ac:spMk id="5" creationId="{309F2BDF-AE2E-CA8F-9C85-975E4F48E4CC}"/>
          </ac:spMkLst>
        </pc:spChg>
      </pc:sldChg>
      <pc:sldChg chg="addSp delSp modSp add mod modNotesTx">
        <pc:chgData name="毅 小池" userId="f90e67a6ab323e2e" providerId="LiveId" clId="{16FD61AD-12DD-4A86-A9A6-964AEE777362}" dt="2025-11-25T10:38:56.599" v="1875" actId="1076"/>
        <pc:sldMkLst>
          <pc:docMk/>
          <pc:sldMk cId="3245045883" sldId="258"/>
        </pc:sldMkLst>
        <pc:spChg chg="add mod">
          <ac:chgData name="毅 小池" userId="f90e67a6ab323e2e" providerId="LiveId" clId="{16FD61AD-12DD-4A86-A9A6-964AEE777362}" dt="2025-11-25T10:12:54.670" v="1541"/>
          <ac:spMkLst>
            <pc:docMk/>
            <pc:sldMk cId="3245045883" sldId="258"/>
            <ac:spMk id="2" creationId="{EB763E08-9231-A603-9F09-12B156AE6B85}"/>
          </ac:spMkLst>
        </pc:spChg>
        <pc:spChg chg="mod">
          <ac:chgData name="毅 小池" userId="f90e67a6ab323e2e" providerId="LiveId" clId="{16FD61AD-12DD-4A86-A9A6-964AEE777362}" dt="2025-11-25T10:38:48.108" v="1872"/>
          <ac:spMkLst>
            <pc:docMk/>
            <pc:sldMk cId="3245045883" sldId="258"/>
            <ac:spMk id="4" creationId="{2430ECDA-1A6A-D7B5-20E8-6A800ABAD079}"/>
          </ac:spMkLst>
        </pc:spChg>
        <pc:picChg chg="add mod modCrop">
          <ac:chgData name="毅 小池" userId="f90e67a6ab323e2e" providerId="LiveId" clId="{16FD61AD-12DD-4A86-A9A6-964AEE777362}" dt="2025-11-25T10:38:56.599" v="1875" actId="1076"/>
          <ac:picMkLst>
            <pc:docMk/>
            <pc:sldMk cId="3245045883" sldId="258"/>
            <ac:picMk id="5" creationId="{FEED58B6-4599-E527-5CA3-07892A358319}"/>
          </ac:picMkLst>
        </pc:picChg>
      </pc:sldChg>
      <pc:sldChg chg="addSp delSp modSp add del mod ord modNotesTx">
        <pc:chgData name="毅 小池" userId="f90e67a6ab323e2e" providerId="LiveId" clId="{16FD61AD-12DD-4A86-A9A6-964AEE777362}" dt="2025-11-25T10:23:15.133" v="1720" actId="20577"/>
        <pc:sldMkLst>
          <pc:docMk/>
          <pc:sldMk cId="2348368354" sldId="260"/>
        </pc:sldMkLst>
        <pc:spChg chg="add mod">
          <ac:chgData name="毅 小池" userId="f90e67a6ab323e2e" providerId="LiveId" clId="{16FD61AD-12DD-4A86-A9A6-964AEE777362}" dt="2025-11-25T10:13:22.512" v="1546"/>
          <ac:spMkLst>
            <pc:docMk/>
            <pc:sldMk cId="2348368354" sldId="260"/>
            <ac:spMk id="2" creationId="{3A00747E-EB6C-CB63-9543-3D00BB2BFB6B}"/>
          </ac:spMkLst>
        </pc:spChg>
        <pc:spChg chg="mod">
          <ac:chgData name="毅 小池" userId="f90e67a6ab323e2e" providerId="LiveId" clId="{16FD61AD-12DD-4A86-A9A6-964AEE777362}" dt="2025-11-25T10:22:45.419" v="1712" actId="404"/>
          <ac:spMkLst>
            <pc:docMk/>
            <pc:sldMk cId="2348368354" sldId="260"/>
            <ac:spMk id="4" creationId="{F2D2FF75-288A-FCBD-47E1-E758536B906C}"/>
          </ac:spMkLst>
        </pc:spChg>
      </pc:sldChg>
      <pc:sldChg chg="addSp delSp modSp add mod modNotesTx">
        <pc:chgData name="毅 小池" userId="f90e67a6ab323e2e" providerId="LiveId" clId="{16FD61AD-12DD-4A86-A9A6-964AEE777362}" dt="2025-11-25T10:49:03.914" v="1928" actId="20577"/>
        <pc:sldMkLst>
          <pc:docMk/>
          <pc:sldMk cId="1002969856" sldId="262"/>
        </pc:sldMkLst>
        <pc:spChg chg="add mod">
          <ac:chgData name="毅 小池" userId="f90e67a6ab323e2e" providerId="LiveId" clId="{16FD61AD-12DD-4A86-A9A6-964AEE777362}" dt="2025-11-25T10:26:18.461" v="1760"/>
          <ac:spMkLst>
            <pc:docMk/>
            <pc:sldMk cId="1002969856" sldId="262"/>
            <ac:spMk id="2" creationId="{AA4B9068-D4A2-2BB5-CD08-15486945EB6B}"/>
          </ac:spMkLst>
        </pc:spChg>
        <pc:spChg chg="add del mod ord">
          <ac:chgData name="毅 小池" userId="f90e67a6ab323e2e" providerId="LiveId" clId="{16FD61AD-12DD-4A86-A9A6-964AEE777362}" dt="2025-11-25T10:27:01.937" v="1768" actId="20577"/>
          <ac:spMkLst>
            <pc:docMk/>
            <pc:sldMk cId="1002969856" sldId="262"/>
            <ac:spMk id="4" creationId="{C8D29CAB-7149-F980-341B-36DCED51849C}"/>
          </ac:spMkLst>
        </pc:spChg>
        <pc:spChg chg="add mod">
          <ac:chgData name="毅 小池" userId="f90e67a6ab323e2e" providerId="LiveId" clId="{16FD61AD-12DD-4A86-A9A6-964AEE777362}" dt="2025-11-25T10:29:05.008" v="1824" actId="20577"/>
          <ac:spMkLst>
            <pc:docMk/>
            <pc:sldMk cId="1002969856" sldId="262"/>
            <ac:spMk id="12" creationId="{F9666BBC-B3F5-7024-E955-9757F8114A94}"/>
          </ac:spMkLst>
        </pc:spChg>
        <pc:picChg chg="add mod">
          <ac:chgData name="毅 小池" userId="f90e67a6ab323e2e" providerId="LiveId" clId="{16FD61AD-12DD-4A86-A9A6-964AEE777362}" dt="2025-11-25T10:42:16.113" v="1879" actId="1076"/>
          <ac:picMkLst>
            <pc:docMk/>
            <pc:sldMk cId="1002969856" sldId="262"/>
            <ac:picMk id="14" creationId="{F0ABD692-B929-1580-61AE-81B5AF9FA809}"/>
          </ac:picMkLst>
        </pc:picChg>
      </pc:sldChg>
      <pc:sldChg chg="addSp modSp add mod modNotesTx">
        <pc:chgData name="毅 小池" userId="f90e67a6ab323e2e" providerId="LiveId" clId="{16FD61AD-12DD-4A86-A9A6-964AEE777362}" dt="2025-11-25T10:46:48.595" v="1905" actId="1076"/>
        <pc:sldMkLst>
          <pc:docMk/>
          <pc:sldMk cId="4027850012" sldId="263"/>
        </pc:sldMkLst>
        <pc:spChg chg="mod">
          <ac:chgData name="毅 小池" userId="f90e67a6ab323e2e" providerId="LiveId" clId="{16FD61AD-12DD-4A86-A9A6-964AEE777362}" dt="2025-11-25T10:14:13.889" v="1621"/>
          <ac:spMkLst>
            <pc:docMk/>
            <pc:sldMk cId="4027850012" sldId="263"/>
            <ac:spMk id="2" creationId="{61D64E2D-3A5F-8A50-9F9C-8928F5E852DC}"/>
          </ac:spMkLst>
        </pc:spChg>
        <pc:spChg chg="mod">
          <ac:chgData name="毅 小池" userId="f90e67a6ab323e2e" providerId="LiveId" clId="{16FD61AD-12DD-4A86-A9A6-964AEE777362}" dt="2025-11-25T10:45:44.624" v="1899" actId="14100"/>
          <ac:spMkLst>
            <pc:docMk/>
            <pc:sldMk cId="4027850012" sldId="263"/>
            <ac:spMk id="4" creationId="{D1E5317C-4F2D-1BC1-9E99-8010BD0DE29B}"/>
          </ac:spMkLst>
        </pc:spChg>
        <pc:grpChg chg="add mod">
          <ac:chgData name="毅 小池" userId="f90e67a6ab323e2e" providerId="LiveId" clId="{16FD61AD-12DD-4A86-A9A6-964AEE777362}" dt="2025-11-25T10:46:48.595" v="1905" actId="1076"/>
          <ac:grpSpMkLst>
            <pc:docMk/>
            <pc:sldMk cId="4027850012" sldId="263"/>
            <ac:grpSpMk id="13" creationId="{4E6DCA05-C22E-D839-A404-0AB1A328AC8F}"/>
          </ac:grpSpMkLst>
        </pc:grpChg>
        <pc:picChg chg="add mod">
          <ac:chgData name="毅 小池" userId="f90e67a6ab323e2e" providerId="LiveId" clId="{16FD61AD-12DD-4A86-A9A6-964AEE777362}" dt="2025-11-25T10:46:07.855" v="1902" actId="164"/>
          <ac:picMkLst>
            <pc:docMk/>
            <pc:sldMk cId="4027850012" sldId="263"/>
            <ac:picMk id="5" creationId="{7C25C97B-1115-EF14-A1A3-1E33796D3993}"/>
          </ac:picMkLst>
        </pc:picChg>
        <pc:picChg chg="add mod">
          <ac:chgData name="毅 小池" userId="f90e67a6ab323e2e" providerId="LiveId" clId="{16FD61AD-12DD-4A86-A9A6-964AEE777362}" dt="2025-11-25T10:46:07.855" v="1902" actId="164"/>
          <ac:picMkLst>
            <pc:docMk/>
            <pc:sldMk cId="4027850012" sldId="263"/>
            <ac:picMk id="7" creationId="{BEBA465B-4FB7-5606-6407-A734941B5E6E}"/>
          </ac:picMkLst>
        </pc:picChg>
        <pc:picChg chg="add mod">
          <ac:chgData name="毅 小池" userId="f90e67a6ab323e2e" providerId="LiveId" clId="{16FD61AD-12DD-4A86-A9A6-964AEE777362}" dt="2025-11-25T10:46:07.855" v="1902" actId="164"/>
          <ac:picMkLst>
            <pc:docMk/>
            <pc:sldMk cId="4027850012" sldId="263"/>
            <ac:picMk id="9" creationId="{88325765-9839-B9DC-3BC8-C323BA71CAA6}"/>
          </ac:picMkLst>
        </pc:picChg>
        <pc:picChg chg="add mod">
          <ac:chgData name="毅 小池" userId="f90e67a6ab323e2e" providerId="LiveId" clId="{16FD61AD-12DD-4A86-A9A6-964AEE777362}" dt="2025-11-25T10:46:07.855" v="1902" actId="164"/>
          <ac:picMkLst>
            <pc:docMk/>
            <pc:sldMk cId="4027850012" sldId="263"/>
            <ac:picMk id="11" creationId="{6AB6E0A7-8F0F-6A6B-613D-C56334C7034F}"/>
          </ac:picMkLst>
        </pc:picChg>
      </pc:sldChg>
      <pc:sldChg chg="addSp delSp modSp add mod modNotesTx">
        <pc:chgData name="毅 小池" userId="f90e67a6ab323e2e" providerId="LiveId" clId="{16FD61AD-12DD-4A86-A9A6-964AEE777362}" dt="2025-11-28T07:31:23.820" v="2015" actId="120"/>
        <pc:sldMkLst>
          <pc:docMk/>
          <pc:sldMk cId="1707466370" sldId="264"/>
        </pc:sldMkLst>
        <pc:spChg chg="mod">
          <ac:chgData name="毅 小池" userId="f90e67a6ab323e2e" providerId="LiveId" clId="{16FD61AD-12DD-4A86-A9A6-964AEE777362}" dt="2025-11-25T10:49:45.819" v="1949"/>
          <ac:spMkLst>
            <pc:docMk/>
            <pc:sldMk cId="1707466370" sldId="264"/>
            <ac:spMk id="4" creationId="{79D705C7-7080-9A5E-D81B-CD3A933D5838}"/>
          </ac:spMkLst>
        </pc:spChg>
        <pc:graphicFrameChg chg="add mod modGraphic">
          <ac:chgData name="毅 小池" userId="f90e67a6ab323e2e" providerId="LiveId" clId="{16FD61AD-12DD-4A86-A9A6-964AEE777362}" dt="2025-11-28T07:31:23.820" v="2015" actId="120"/>
          <ac:graphicFrameMkLst>
            <pc:docMk/>
            <pc:sldMk cId="1707466370" sldId="264"/>
            <ac:graphicFrameMk id="6" creationId="{3D01AA8A-1623-5B2E-13FD-0E76C523A2C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45D7-395E-4EF5-8ABC-4AE5FBC6D3E3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0C673-DBFE-4B5D-9D91-6A275E6A5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10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レッスン７タイトル：</a:t>
            </a:r>
            <a:endParaRPr kumimoji="1" lang="en-US" altLang="ja-JP" dirty="0"/>
          </a:p>
          <a:p>
            <a:r>
              <a:rPr lang="en-US" altLang="ja-JP" dirty="0"/>
              <a:t>ChatGPT</a:t>
            </a:r>
            <a:r>
              <a:rPr lang="ja-JP" altLang="en-US" dirty="0"/>
              <a:t>とは何か、そして何ができるのか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6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今日のレッスンのポイント</a:t>
            </a:r>
            <a:endParaRPr lang="en-US" altLang="ja-JP" dirty="0"/>
          </a:p>
          <a:p>
            <a:r>
              <a:rPr lang="en-US" altLang="ja-JP" dirty="0"/>
              <a:t>1️⃣ChatGPT </a:t>
            </a:r>
            <a:r>
              <a:rPr lang="ja-JP" altLang="en-US" dirty="0"/>
              <a:t>はあなたの言葉を理解する</a:t>
            </a:r>
            <a:r>
              <a:rPr lang="en-US" altLang="ja-JP" dirty="0"/>
              <a:t>AI</a:t>
            </a:r>
            <a:r>
              <a:rPr lang="ja-JP" altLang="en-US" dirty="0"/>
              <a:t>である。</a:t>
            </a:r>
            <a:br>
              <a:rPr lang="ja-JP" altLang="en-US" dirty="0"/>
            </a:br>
            <a:r>
              <a:rPr lang="en-US" altLang="ja-JP" dirty="0"/>
              <a:t>2️⃣ChatGPT </a:t>
            </a:r>
            <a:r>
              <a:rPr lang="ja-JP" altLang="en-US" dirty="0"/>
              <a:t>は学習・授業・仕事を助ける。</a:t>
            </a:r>
            <a:endParaRPr lang="en-US" altLang="ja-JP" dirty="0"/>
          </a:p>
          <a:p>
            <a:r>
              <a:rPr lang="en-US" altLang="ja-JP" sz="1200" dirty="0"/>
              <a:t>3️⃣</a:t>
            </a:r>
            <a:r>
              <a:rPr lang="en-US" altLang="ja-JP" dirty="0"/>
              <a:t>ChatGPT </a:t>
            </a:r>
            <a:r>
              <a:rPr lang="ja-JP" altLang="en-US" dirty="0"/>
              <a:t>は</a:t>
            </a:r>
            <a:r>
              <a:rPr lang="en-US" altLang="ja-JP" dirty="0"/>
              <a:t>PC</a:t>
            </a:r>
            <a:r>
              <a:rPr lang="ja-JP" altLang="en-US" dirty="0"/>
              <a:t>とスマホで使える。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49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/>
              <a:t>主な考え方：</a:t>
            </a:r>
            <a:br>
              <a:rPr lang="ja-JP" altLang="en-US" dirty="0"/>
            </a:br>
            <a:r>
              <a:rPr lang="en-US" altLang="ja-JP" dirty="0"/>
              <a:t>ChatGPT </a:t>
            </a:r>
            <a:r>
              <a:rPr lang="ja-JP" altLang="en-US" dirty="0"/>
              <a:t>は </a:t>
            </a:r>
            <a:r>
              <a:rPr lang="en-US" altLang="ja-JP" dirty="0"/>
              <a:t>OpenAI </a:t>
            </a:r>
            <a:r>
              <a:rPr lang="ja-JP" altLang="en-US" dirty="0"/>
              <a:t>が開発した</a:t>
            </a:r>
            <a:r>
              <a:rPr lang="en-US" altLang="ja-JP" dirty="0"/>
              <a:t>AI</a:t>
            </a:r>
            <a:r>
              <a:rPr lang="ja-JP" altLang="en-US" dirty="0"/>
              <a:t>です。</a:t>
            </a:r>
            <a:br>
              <a:rPr lang="ja-JP" altLang="en-US" dirty="0"/>
            </a:br>
            <a:r>
              <a:rPr lang="ja-JP" altLang="en-US" dirty="0"/>
              <a:t>入力文を読み取り、意味を理解し、答えやアイデア、説明を返します。</a:t>
            </a:r>
            <a:br>
              <a:rPr lang="ja-JP" altLang="en-US" dirty="0"/>
            </a:br>
            <a:r>
              <a:rPr lang="ja-JP" altLang="en-US" dirty="0"/>
              <a:t>大量のデータからパターンを学習する仕組みを持っています。</a:t>
            </a:r>
            <a:br>
              <a:rPr lang="ja-JP" altLang="en-US" dirty="0"/>
            </a:br>
            <a:r>
              <a:rPr lang="en-US" altLang="ja-JP" dirty="0"/>
              <a:t>2025</a:t>
            </a:r>
            <a:r>
              <a:rPr lang="ja-JP" altLang="en-US" dirty="0"/>
              <a:t>年現在、世界中で広く利用されています。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26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84A4C-85E7-61C0-24E2-72D8E7D3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39D58B-FDB3-D8F8-59CC-1B1352E87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2B33A5-9EE8-5212-481A-1DB4D3837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主な考え方：</a:t>
            </a:r>
            <a:br>
              <a:rPr lang="ja-JP" altLang="en-US" dirty="0"/>
            </a:br>
            <a:r>
              <a:rPr lang="ja-JP" altLang="en-US" dirty="0"/>
              <a:t>・メールやレポートの作成</a:t>
            </a:r>
          </a:p>
          <a:p>
            <a:r>
              <a:rPr lang="ja-JP" altLang="en-US" dirty="0"/>
              <a:t>・言語の翻訳</a:t>
            </a:r>
          </a:p>
          <a:p>
            <a:r>
              <a:rPr lang="ja-JP" altLang="en-US" dirty="0"/>
              <a:t>・長文の要約</a:t>
            </a:r>
          </a:p>
          <a:p>
            <a:r>
              <a:rPr lang="ja-JP" altLang="en-US" dirty="0"/>
              <a:t>・文法の訂正や文章改善</a:t>
            </a:r>
          </a:p>
          <a:p>
            <a:r>
              <a:rPr lang="ja-JP" altLang="en-US" dirty="0"/>
              <a:t>・画像生成</a:t>
            </a:r>
          </a:p>
          <a:p>
            <a:r>
              <a:rPr lang="ja-JP" altLang="en-US" dirty="0"/>
              <a:t>・難しい内容をやさしく説明</a:t>
            </a:r>
          </a:p>
          <a:p>
            <a:r>
              <a:rPr lang="ja-JP" altLang="en-US" dirty="0"/>
              <a:t>・授業や仕事のアイデア出し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6A1BFE-488F-7BAF-C1F8-2B7A32BE7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97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26620-E10E-D60B-1FCD-61F6B702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6019F4-565A-EC6C-2FC7-D6EE00D20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F27479-EF77-A563-D022-6BCD0C051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主な考え方：</a:t>
            </a:r>
            <a:br>
              <a:rPr lang="ja-JP" altLang="en-US" dirty="0"/>
            </a:br>
            <a:r>
              <a:rPr lang="en-US" altLang="ja-JP" dirty="0"/>
              <a:t>ChatGPT </a:t>
            </a:r>
            <a:r>
              <a:rPr lang="ja-JP" altLang="en-US" dirty="0"/>
              <a:t>は以下の方法で利用できます：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PC</a:t>
            </a:r>
            <a:r>
              <a:rPr lang="ja-JP" altLang="en-US" dirty="0"/>
              <a:t>（</a:t>
            </a:r>
            <a:r>
              <a:rPr lang="en-US" altLang="ja-JP" dirty="0"/>
              <a:t>Web</a:t>
            </a:r>
            <a:r>
              <a:rPr lang="ja-JP" altLang="en-US" dirty="0"/>
              <a:t>ブラウザ）</a:t>
            </a:r>
          </a:p>
          <a:p>
            <a:r>
              <a:rPr lang="ja-JP" altLang="en-US" dirty="0"/>
              <a:t>・スマホアプリ（</a:t>
            </a:r>
            <a:r>
              <a:rPr lang="en-US" altLang="ja-JP" dirty="0"/>
              <a:t>Android</a:t>
            </a:r>
            <a:r>
              <a:rPr lang="ja-JP" altLang="en-US" dirty="0"/>
              <a:t>／</a:t>
            </a:r>
            <a:r>
              <a:rPr lang="en-US" altLang="ja-JP" dirty="0"/>
              <a:t>iPhone</a:t>
            </a:r>
            <a:r>
              <a:rPr lang="ja-JP" altLang="en-US" dirty="0"/>
              <a:t>）</a:t>
            </a:r>
          </a:p>
          <a:p>
            <a:r>
              <a:rPr lang="ja-JP" altLang="en-US" dirty="0"/>
              <a:t>アプリでは音声入力や写真送信、その場での翻訳も行えます。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842D96-382D-6EBE-6169-2936B0959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13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24C11-4F33-BD69-31D1-A95C530D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660CAD-B90B-974F-D7D7-D059146F9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CEBAA0-E55B-B000-A83A-92486AAB1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登録：</a:t>
            </a:r>
            <a:br>
              <a:rPr lang="ja-JP" altLang="en-US" dirty="0"/>
            </a:br>
            <a:r>
              <a:rPr lang="ja-JP" altLang="en-US" dirty="0"/>
              <a:t>①</a:t>
            </a:r>
            <a:r>
              <a:rPr lang="en-US" altLang="ja-JP" dirty="0">
                <a:hlinkClick r:id="rId3"/>
              </a:rPr>
              <a:t>https://chat.openai.com</a:t>
            </a:r>
            <a:r>
              <a:rPr lang="ja-JP" altLang="en-US" dirty="0"/>
              <a:t> を開く</a:t>
            </a:r>
          </a:p>
          <a:p>
            <a:r>
              <a:rPr lang="ja-JP" altLang="en-US" dirty="0"/>
              <a:t>②「</a:t>
            </a:r>
            <a:r>
              <a:rPr lang="en-US" altLang="ja-JP" dirty="0"/>
              <a:t>Sign Up</a:t>
            </a:r>
            <a:r>
              <a:rPr lang="ja-JP" altLang="en-US" dirty="0"/>
              <a:t>」を選ぶ</a:t>
            </a:r>
          </a:p>
          <a:p>
            <a:r>
              <a:rPr lang="ja-JP" altLang="en-US" dirty="0"/>
              <a:t>③メール／</a:t>
            </a:r>
            <a:r>
              <a:rPr lang="en-US" altLang="ja-JP" dirty="0"/>
              <a:t>Google</a:t>
            </a:r>
            <a:r>
              <a:rPr lang="ja-JP" altLang="en-US" dirty="0"/>
              <a:t>／</a:t>
            </a:r>
            <a:r>
              <a:rPr lang="en-US" altLang="ja-JP" dirty="0"/>
              <a:t>Microsoft</a:t>
            </a:r>
            <a:r>
              <a:rPr lang="ja-JP" altLang="en-US" dirty="0"/>
              <a:t>で登録</a:t>
            </a:r>
          </a:p>
          <a:p>
            <a:r>
              <a:rPr lang="ja-JP" altLang="en-US" dirty="0"/>
              <a:t>④メール確認</a:t>
            </a:r>
          </a:p>
          <a:p>
            <a:r>
              <a:rPr lang="ja-JP" altLang="en-US" dirty="0"/>
              <a:t>⑤無料版で利用開始</a:t>
            </a:r>
          </a:p>
          <a:p>
            <a:r>
              <a:rPr lang="ja-JP" altLang="en-US" dirty="0"/>
              <a:t>⑥必要に応じてアプリをインストール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C7AA3C-8D18-9A3D-2CDD-221D3B9FD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38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AA958-5147-FBEF-B937-C3B71AD0C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A8BAFC-3906-4955-8CEB-0CDE31D24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F171732-11E1-D718-C19E-856CA5773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登録：</a:t>
            </a:r>
            <a:r>
              <a:rPr lang="ja-JP" altLang="en-US" dirty="0"/>
              <a:t>（無料と有料の違い：</a:t>
            </a:r>
            <a:r>
              <a:rPr lang="en-US" altLang="ja-JP" dirty="0"/>
              <a:t>2025</a:t>
            </a:r>
            <a:r>
              <a:rPr lang="ja-JP" altLang="en-US" dirty="0"/>
              <a:t>年）</a:t>
            </a:r>
            <a:endParaRPr lang="en-US" altLang="ja-JP" dirty="0"/>
          </a:p>
          <a:p>
            <a:r>
              <a:rPr lang="ja-JP" altLang="en-US" b="1" dirty="0"/>
              <a:t>無料プラン</a:t>
            </a:r>
            <a:endParaRPr lang="en-US" altLang="ja-JP" b="1" dirty="0"/>
          </a:p>
          <a:p>
            <a:r>
              <a:rPr lang="ja-JP" altLang="en-US" dirty="0"/>
              <a:t>古いモデルを使用している</a:t>
            </a:r>
          </a:p>
          <a:p>
            <a:r>
              <a:rPr lang="ja-JP" altLang="en-US" dirty="0"/>
              <a:t>反応が少し遅い</a:t>
            </a:r>
          </a:p>
          <a:p>
            <a:r>
              <a:rPr lang="ja-JP" altLang="en-US" dirty="0"/>
              <a:t>使える機能が一部制限されている</a:t>
            </a:r>
          </a:p>
          <a:p>
            <a:r>
              <a:rPr lang="ja-JP" altLang="en-US" dirty="0"/>
              <a:t>基本的な学習・簡単な作業には十分</a:t>
            </a:r>
          </a:p>
          <a:p>
            <a:endParaRPr lang="ja-JP" altLang="en-US" dirty="0"/>
          </a:p>
          <a:p>
            <a:r>
              <a:rPr lang="ja-JP" altLang="en-US" b="1" dirty="0"/>
              <a:t>有料プラン（月</a:t>
            </a:r>
            <a:r>
              <a:rPr lang="en-US" altLang="ja-JP" b="1" dirty="0"/>
              <a:t>20〜30</a:t>
            </a:r>
            <a:r>
              <a:rPr lang="ja-JP" altLang="en-US" b="1" dirty="0"/>
              <a:t>ドル）</a:t>
            </a:r>
            <a:endParaRPr lang="en-US" altLang="ja-JP" dirty="0"/>
          </a:p>
          <a:p>
            <a:r>
              <a:rPr lang="ja-JP" altLang="en-US" dirty="0"/>
              <a:t>最新モデル（</a:t>
            </a:r>
            <a:r>
              <a:rPr lang="en-US" altLang="ja-JP" dirty="0"/>
              <a:t>GPT-5 / 5.1</a:t>
            </a:r>
            <a:r>
              <a:rPr lang="ja-JP" altLang="en-US" dirty="0"/>
              <a:t>）が利用可能</a:t>
            </a:r>
          </a:p>
          <a:p>
            <a:r>
              <a:rPr lang="ja-JP" altLang="en-US" dirty="0"/>
              <a:t>高速で正確性が高い</a:t>
            </a:r>
          </a:p>
          <a:p>
            <a:r>
              <a:rPr lang="ja-JP" altLang="en-US" dirty="0"/>
              <a:t>追加機能（画像生成・ファイル読み込み・音声など）が使える</a:t>
            </a:r>
          </a:p>
          <a:p>
            <a:r>
              <a:rPr lang="ja-JP" altLang="en-US" dirty="0"/>
              <a:t>教員やヘビーユーザーに向いている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5A9044-7847-655D-F295-21C4AD1D5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9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nio.com/ja/%E4%B8%96%E7%95%8C%E3%81%AE%E3%83%95%E3%83%A9%E3%82%B0/%E3%82%A4%E3%82%BF%E3%83%AA%E3%82%A2%E5%9B%BD%E6%97%9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0174F-4601-BEA0-2287-BB2EE078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94" y="688026"/>
            <a:ext cx="11293412" cy="23876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Digital Skills Journey: </a:t>
            </a:r>
            <a:b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Step by Step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CDF7FFE-5930-8DB9-8A13-B18C55CC2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892" y="2915316"/>
            <a:ext cx="9348216" cy="1748124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>
            <a:normAutofit fontScale="77500" lnSpcReduction="20000"/>
          </a:bodyPr>
          <a:lstStyle/>
          <a:p>
            <a:r>
              <a:rPr lang="en-US" altLang="ja-JP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Lesson </a:t>
            </a:r>
            <a:r>
              <a:rPr lang="ja-JP" altLang="en-US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７</a:t>
            </a:r>
            <a:r>
              <a:rPr lang="en-US" altLang="ja-JP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Title:</a:t>
            </a:r>
          </a:p>
          <a:p>
            <a:r>
              <a:rPr lang="en-US" altLang="ja-JP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is ChatGPT and What Can It Do</a:t>
            </a:r>
            <a:r>
              <a:rPr lang="ja-JP" altLang="en-U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？</a:t>
            </a:r>
            <a:endParaRPr lang="en-US" altLang="ja-JP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0A4B92-50FD-A471-6D97-166128335B41}"/>
              </a:ext>
            </a:extLst>
          </p:cNvPr>
          <p:cNvSpPr txBox="1"/>
          <p:nvPr/>
        </p:nvSpPr>
        <p:spPr>
          <a:xfrm>
            <a:off x="6684264" y="5223342"/>
            <a:ext cx="5349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b="1" dirty="0"/>
              <a:t>Digital Skills Journey: Step by Step</a:t>
            </a:r>
            <a:br>
              <a:rPr lang="en-US" altLang="ja-JP" dirty="0"/>
            </a:br>
            <a:r>
              <a:rPr lang="en-US" altLang="ja-JP" i="1" dirty="0"/>
              <a:t>Developed by </a:t>
            </a:r>
            <a:r>
              <a:rPr lang="en-US" altLang="ja-JP" i="1" dirty="0" err="1"/>
              <a:t>Tsuyoki</a:t>
            </a:r>
            <a:r>
              <a:rPr lang="en-US" altLang="ja-JP" i="1" dirty="0"/>
              <a:t> Koike (JICA Volunteer, South Africa)</a:t>
            </a:r>
            <a:endParaRPr lang="en-US" altLang="ja-JP" dirty="0"/>
          </a:p>
          <a:p>
            <a:pPr>
              <a:buNone/>
            </a:pPr>
            <a:r>
              <a:rPr lang="en-US" altLang="ja-JP" b="1" dirty="0"/>
              <a:t>License:</a:t>
            </a:r>
            <a:r>
              <a:rPr lang="en-US" altLang="ja-JP" dirty="0"/>
              <a:t> Creative Commons Attribution 4.0 (CC BY 4.0)</a:t>
            </a:r>
            <a:br>
              <a:rPr lang="en-US" altLang="ja-JP" dirty="0"/>
            </a:br>
            <a:r>
              <a:rPr lang="en-US" altLang="ja-JP" i="1" dirty="0"/>
              <a:t>Free to use, copy, and share for educational purposes.</a:t>
            </a:r>
            <a:endParaRPr lang="en-US" altLang="ja-JP" dirty="0"/>
          </a:p>
        </p:txBody>
      </p:sp>
      <p:pic>
        <p:nvPicPr>
          <p:cNvPr id="8" name="図 7" descr="グラフ, バブル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E5529FCB-2D07-408D-6DAA-937443A7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30261" y="5302916"/>
            <a:ext cx="1554003" cy="10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994CE9-2776-AD82-8F52-3943763879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5400" b="1" dirty="0"/>
              <a:t>Today’s Points:</a:t>
            </a:r>
            <a:br>
              <a:rPr lang="en-US" altLang="ja-JP" sz="5400" dirty="0"/>
            </a:br>
            <a:r>
              <a:rPr lang="en-US" altLang="ja-JP" sz="5400" dirty="0"/>
              <a:t>1️⃣ChatGPT is an AI that understands your words.</a:t>
            </a:r>
          </a:p>
          <a:p>
            <a:r>
              <a:rPr lang="en-US" altLang="ja-JP" sz="5400" dirty="0"/>
              <a:t>2️⃣ChatGPT helps your learning, teaching, and work.</a:t>
            </a:r>
          </a:p>
          <a:p>
            <a:r>
              <a:rPr lang="en-US" altLang="ja-JP" sz="5400" dirty="0"/>
              <a:t>3️⃣ChatGPT works on both PC and smartphones.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309F2BDF-AE2E-CA8F-9C85-975E4F48E4CC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is ChatGPT and What Can It Do?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9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EA46-6A1F-C2D1-67D9-CAF62590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30ECDA-1A6A-D7B5-20E8-6A800ABAD079}"/>
              </a:ext>
            </a:extLst>
          </p:cNvPr>
          <p:cNvSpPr/>
          <p:nvPr/>
        </p:nvSpPr>
        <p:spPr>
          <a:xfrm>
            <a:off x="219456" y="365760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1️⃣ChatGPT is an AI that understands your words.</a:t>
            </a:r>
          </a:p>
          <a:p>
            <a:r>
              <a:rPr lang="en-US" altLang="ja-JP" sz="4800" b="1" dirty="0"/>
              <a:t>Main Idea:</a:t>
            </a:r>
          </a:p>
          <a:p>
            <a:r>
              <a:rPr lang="en-US" altLang="ja-JP" sz="4800" dirty="0"/>
              <a:t>ChatGPT is an AI created by </a:t>
            </a:r>
            <a:r>
              <a:rPr lang="ja-JP" altLang="en-US" sz="4800" dirty="0"/>
              <a:t>　　　　　　　　</a:t>
            </a:r>
            <a:r>
              <a:rPr lang="en-US" altLang="ja-JP" sz="4800" dirty="0"/>
              <a:t>.</a:t>
            </a:r>
            <a:br>
              <a:rPr lang="en-US" altLang="ja-JP" sz="4800" dirty="0"/>
            </a:br>
            <a:r>
              <a:rPr lang="en-US" altLang="ja-JP" sz="4800" dirty="0"/>
              <a:t>It reads your text, understands the meaning, and gives answers, ideas, or explanations.</a:t>
            </a:r>
            <a:br>
              <a:rPr lang="en-US" altLang="ja-JP" sz="4800" dirty="0"/>
            </a:br>
            <a:r>
              <a:rPr lang="en-US" altLang="ja-JP" sz="4800" dirty="0"/>
              <a:t>It learns from large amounts of data and finds patterns.</a:t>
            </a:r>
            <a:br>
              <a:rPr lang="en-US" altLang="ja-JP" sz="4800" dirty="0"/>
            </a:br>
            <a:r>
              <a:rPr lang="en-US" altLang="ja-JP" sz="4800" dirty="0"/>
              <a:t>As of 2025, it is widely used around the world.</a:t>
            </a:r>
            <a:endParaRPr lang="en-US" altLang="ja-JP" sz="4800" b="1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EB763E08-9231-A603-9F09-12B156AE6B85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is ChatGPT and What Can It Do?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FEED58B6-4599-E527-5CA3-07892A3583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34" t="38209" r="46373" b="41691"/>
          <a:stretch>
            <a:fillRect/>
          </a:stretch>
        </p:blipFill>
        <p:spPr>
          <a:xfrm>
            <a:off x="7369791" y="1595166"/>
            <a:ext cx="3193577" cy="89349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504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59373-E987-CB34-53A4-4E9CAD7A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D2FF75-288A-FCBD-47E1-E758536B906C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2️⃣ChatGPT helps your learning, teaching, and work.</a:t>
            </a:r>
            <a:endParaRPr lang="en-US" altLang="ja-JP" sz="4000" b="1" dirty="0"/>
          </a:p>
          <a:p>
            <a:r>
              <a:rPr lang="en-US" altLang="ja-JP" sz="4800" b="1" dirty="0"/>
              <a:t>Main Idea:</a:t>
            </a:r>
          </a:p>
          <a:p>
            <a:r>
              <a:rPr lang="ja-JP" altLang="en-US" sz="4400" dirty="0"/>
              <a:t>・</a:t>
            </a:r>
            <a:r>
              <a:rPr lang="en-US" altLang="ja-JP" sz="4400" dirty="0"/>
              <a:t>Write emails and reports</a:t>
            </a:r>
          </a:p>
          <a:p>
            <a:r>
              <a:rPr lang="ja-JP" altLang="en-US" sz="4400" dirty="0"/>
              <a:t>・</a:t>
            </a:r>
            <a:r>
              <a:rPr lang="en-US" altLang="ja-JP" sz="4400" dirty="0"/>
              <a:t>Translate languages</a:t>
            </a:r>
          </a:p>
          <a:p>
            <a:r>
              <a:rPr lang="ja-JP" altLang="en-US" sz="4400" dirty="0"/>
              <a:t>・</a:t>
            </a:r>
            <a:r>
              <a:rPr lang="en-US" altLang="ja-JP" sz="4400" dirty="0"/>
              <a:t>Summarize long texts</a:t>
            </a:r>
          </a:p>
          <a:p>
            <a:r>
              <a:rPr lang="ja-JP" altLang="en-US" sz="4400" dirty="0"/>
              <a:t>・</a:t>
            </a:r>
            <a:r>
              <a:rPr lang="en-US" altLang="ja-JP" sz="4400" dirty="0"/>
              <a:t>Fix grammar and improve sentences</a:t>
            </a:r>
          </a:p>
          <a:p>
            <a:r>
              <a:rPr lang="ja-JP" altLang="en-US" sz="4400" dirty="0"/>
              <a:t>・</a:t>
            </a:r>
            <a:r>
              <a:rPr lang="en-US" altLang="ja-JP" sz="4400" dirty="0"/>
              <a:t>Create images</a:t>
            </a:r>
          </a:p>
          <a:p>
            <a:r>
              <a:rPr lang="ja-JP" altLang="en-US" sz="4400" dirty="0"/>
              <a:t>・</a:t>
            </a:r>
            <a:r>
              <a:rPr lang="en-US" altLang="ja-JP" sz="4400" dirty="0"/>
              <a:t>Explain difficult topics simply</a:t>
            </a:r>
          </a:p>
          <a:p>
            <a:r>
              <a:rPr lang="ja-JP" altLang="en-US" sz="4400" dirty="0"/>
              <a:t>・</a:t>
            </a:r>
            <a:r>
              <a:rPr lang="en-US" altLang="ja-JP" sz="4400" dirty="0"/>
              <a:t>Give ideas for lessons and work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  <a:p>
            <a:endParaRPr lang="en-US" altLang="ja-JP" sz="4800" b="1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3A00747E-EB6C-CB63-9543-3D00BB2BFB6B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is ChatGPT and What Can It Do?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36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87EA6-6154-6077-5D90-537652153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1E5317C-4F2D-1BC1-9E99-8010BD0DE29B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3️⃣ChatGPT works on both PC and smartphones.</a:t>
            </a:r>
          </a:p>
          <a:p>
            <a:endParaRPr lang="en-US" altLang="ja-JP" sz="4000" b="1" dirty="0"/>
          </a:p>
          <a:p>
            <a:r>
              <a:rPr lang="en-US" altLang="ja-JP" sz="4800" b="1" dirty="0"/>
              <a:t>Main Idea:</a:t>
            </a:r>
          </a:p>
          <a:p>
            <a:r>
              <a:rPr lang="en-US" altLang="ja-JP" sz="4800" dirty="0"/>
              <a:t>You can use ChatGPT:</a:t>
            </a:r>
          </a:p>
          <a:p>
            <a:r>
              <a:rPr lang="ja-JP" altLang="en-US" sz="4800" dirty="0"/>
              <a:t>・</a:t>
            </a:r>
            <a:r>
              <a:rPr lang="en-US" altLang="ja-JP" sz="4800" dirty="0"/>
              <a:t>On a PC (web browser)</a:t>
            </a:r>
          </a:p>
          <a:p>
            <a:r>
              <a:rPr lang="ja-JP" altLang="en-US" sz="4800" dirty="0"/>
              <a:t>・</a:t>
            </a:r>
            <a:r>
              <a:rPr lang="en-US" altLang="ja-JP" sz="4800" dirty="0"/>
              <a:t>On a smartphone app (Android / iPhone)</a:t>
            </a:r>
          </a:p>
          <a:p>
            <a:r>
              <a:rPr lang="en-US" altLang="ja-JP" sz="4800" dirty="0"/>
              <a:t>The app allows speaking, sending photos, and quick translation.</a:t>
            </a:r>
          </a:p>
          <a:p>
            <a:endParaRPr lang="en-US" altLang="ja-JP" sz="4800" b="1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61D64E2D-3A5F-8A50-9F9C-8928F5E852DC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is ChatGPT and What Can It Do?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E6DCA05-C22E-D839-A404-0AB1A328AC8F}"/>
              </a:ext>
            </a:extLst>
          </p:cNvPr>
          <p:cNvGrpSpPr/>
          <p:nvPr/>
        </p:nvGrpSpPr>
        <p:grpSpPr>
          <a:xfrm>
            <a:off x="8980227" y="905256"/>
            <a:ext cx="2879333" cy="2976387"/>
            <a:chOff x="9678161" y="763101"/>
            <a:chExt cx="1949387" cy="2051562"/>
          </a:xfrm>
        </p:grpSpPr>
        <p:pic>
          <p:nvPicPr>
            <p:cNvPr id="5" name="グラフィックス 4" descr="男性アーティスト 枠線">
              <a:extLst>
                <a:ext uri="{FF2B5EF4-FFF2-40B4-BE49-F238E27FC236}">
                  <a16:creationId xmlns:a16="http://schemas.microsoft.com/office/drawing/2014/main" id="{7C25C97B-1115-EF14-A1A3-1E33796D3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78161" y="1521209"/>
              <a:ext cx="914400" cy="914400"/>
            </a:xfrm>
            <a:prstGeom prst="rect">
              <a:avLst/>
            </a:prstGeom>
          </p:spPr>
        </p:pic>
        <p:pic>
          <p:nvPicPr>
            <p:cNvPr id="7" name="グラフィックス 6" descr="導線 (メス) 枠線">
              <a:extLst>
                <a:ext uri="{FF2B5EF4-FFF2-40B4-BE49-F238E27FC236}">
                  <a16:creationId xmlns:a16="http://schemas.microsoft.com/office/drawing/2014/main" id="{BEBA465B-4FB7-5606-6407-A734941B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23156" y="763101"/>
              <a:ext cx="914400" cy="914400"/>
            </a:xfrm>
            <a:prstGeom prst="rect">
              <a:avLst/>
            </a:prstGeom>
          </p:spPr>
        </p:pic>
        <p:pic>
          <p:nvPicPr>
            <p:cNvPr id="9" name="グラフィックス 8" descr="ディスクジョッキー 男性 枠線">
              <a:extLst>
                <a:ext uri="{FF2B5EF4-FFF2-40B4-BE49-F238E27FC236}">
                  <a16:creationId xmlns:a16="http://schemas.microsoft.com/office/drawing/2014/main" id="{88325765-9839-B9DC-3BC8-C323BA71C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3148" y="1142155"/>
              <a:ext cx="914400" cy="914400"/>
            </a:xfrm>
            <a:prstGeom prst="rect">
              <a:avLst/>
            </a:prstGeom>
          </p:spPr>
        </p:pic>
        <p:pic>
          <p:nvPicPr>
            <p:cNvPr id="11" name="グラフィックス 10" descr="教授 女性 枠線">
              <a:extLst>
                <a:ext uri="{FF2B5EF4-FFF2-40B4-BE49-F238E27FC236}">
                  <a16:creationId xmlns:a16="http://schemas.microsoft.com/office/drawing/2014/main" id="{6AB6E0A7-8F0F-6A6B-613D-C56334C70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68152" y="190026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85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8D10B-15A8-0D4F-D654-A2CC9A6B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D29CAB-7149-F980-341B-36DCED5184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456" y="434340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4️⃣ Registration (2025)</a:t>
            </a:r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AA4B9068-D4A2-2BB5-CD08-15486945EB6B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is ChatGPT and What Can It Do?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9666BBC-B3F5-7024-E955-9757F811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40" y="1083482"/>
            <a:ext cx="11464119" cy="53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①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Open 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https://chat.openai.com</a:t>
            </a:r>
            <a:r>
              <a:rPr kumimoji="0" lang="en-US" altLang="ja-JP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or</a:t>
            </a:r>
            <a:endParaRPr kumimoji="0" lang="ja-JP" altLang="ja-JP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②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Select “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Sign Up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③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Register with email / Google / Microsoft</a:t>
            </a:r>
          </a:p>
          <a:p>
            <a:pPr marL="0" marR="0" lvl="0" indent="0" algn="l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④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Confirm email</a:t>
            </a:r>
          </a:p>
          <a:p>
            <a:pPr marL="0" marR="0" lvl="0" indent="0" algn="l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⑤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Start using free</a:t>
            </a:r>
          </a:p>
          <a:p>
            <a:pPr marL="0" marR="0" lvl="0" indent="0" algn="l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⑥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Install the app if needed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0ABD692-B929-1580-61AE-81B5AF9FA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741" y="608088"/>
            <a:ext cx="1942318" cy="25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6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B9066-7275-B5F2-A39A-675782B28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D705C7-7080-9A5E-D81B-CD3A933D5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456" y="434340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4️⃣ Registration (2025)</a:t>
            </a:r>
            <a:r>
              <a:rPr lang="ja-JP" altLang="en-US" sz="4000" dirty="0"/>
              <a:t>：</a:t>
            </a:r>
            <a:r>
              <a:rPr lang="en-US" altLang="ja-JP" sz="4000" dirty="0"/>
              <a:t>Free vs Paid (as of 2025)</a:t>
            </a:r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2FB85430-3A69-88CD-F7FE-A9E5874AA31B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is ChatGPT and What Can It Do?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D01AA8A-1623-5B2E-13FD-0E76C523A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46108"/>
              </p:ext>
            </p:extLst>
          </p:nvPr>
        </p:nvGraphicFramePr>
        <p:xfrm>
          <a:off x="383229" y="1100100"/>
          <a:ext cx="11353846" cy="532982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676923">
                  <a:extLst>
                    <a:ext uri="{9D8B030D-6E8A-4147-A177-3AD203B41FA5}">
                      <a16:colId xmlns:a16="http://schemas.microsoft.com/office/drawing/2014/main" val="1984477421"/>
                    </a:ext>
                  </a:extLst>
                </a:gridCol>
                <a:gridCol w="5676923">
                  <a:extLst>
                    <a:ext uri="{9D8B030D-6E8A-4147-A177-3AD203B41FA5}">
                      <a16:colId xmlns:a16="http://schemas.microsoft.com/office/drawing/2014/main" val="1768315458"/>
                    </a:ext>
                  </a:extLst>
                </a:gridCol>
              </a:tblGrid>
              <a:tr h="1064712">
                <a:tc>
                  <a:txBody>
                    <a:bodyPr/>
                    <a:lstStyle/>
                    <a:p>
                      <a:pPr algn="l"/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Free Plan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Paid Plan (20–30 USD/month)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81700"/>
                  </a:ext>
                </a:extLst>
              </a:tr>
              <a:tr h="1064712">
                <a:tc>
                  <a:txBody>
                    <a:bodyPr/>
                    <a:lstStyle/>
                    <a:p>
                      <a:pPr algn="l"/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Uses older AI models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Uses the newest AI models </a:t>
                      </a:r>
                    </a:p>
                    <a:p>
                      <a:pPr algn="l"/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(GPT-5 / 5.1)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167979"/>
                  </a:ext>
                </a:extLst>
              </a:tr>
              <a:tr h="1064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Slower responses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Faster and more accurate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107272"/>
                  </a:ext>
                </a:extLst>
              </a:tr>
              <a:tr h="1064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Some tools are limited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More tools </a:t>
                      </a:r>
                    </a:p>
                    <a:p>
                      <a:pPr algn="l"/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(images, files, voice,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788683"/>
                  </a:ext>
                </a:extLst>
              </a:tr>
              <a:tr h="1064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Good for basic learning and simple tasks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dirty="0">
                          <a:solidFill>
                            <a:schemeClr val="bg1"/>
                          </a:solidFill>
                        </a:rPr>
                        <a:t>Better for teachers and heavy users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28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466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{F75C5AFB-B9D0-4C19-A728-5C0DADA6D6AE}TF6d5feb1e-e145-43f1-b745-cb4b54c5ee97bd6b6d4f-589ab73c143a</Template>
  <TotalTime>195</TotalTime>
  <Words>782</Words>
  <Application>Microsoft Office PowerPoint</Application>
  <PresentationFormat>ワイド画面</PresentationFormat>
  <Paragraphs>98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BIZ UDPゴシック</vt:lpstr>
      <vt:lpstr>HGP創英角ﾎﾟｯﾌﾟ体</vt:lpstr>
      <vt:lpstr>游ゴシック</vt:lpstr>
      <vt:lpstr>Arial</vt:lpstr>
      <vt:lpstr>Tw Cen MT</vt:lpstr>
      <vt:lpstr>回路</vt:lpstr>
      <vt:lpstr>Digital Skills Journey:  Step by Step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毅 小池</dc:creator>
  <cp:lastModifiedBy>毅 小池</cp:lastModifiedBy>
  <cp:revision>1</cp:revision>
  <dcterms:created xsi:type="dcterms:W3CDTF">2025-11-06T08:45:22Z</dcterms:created>
  <dcterms:modified xsi:type="dcterms:W3CDTF">2025-11-28T07:31:32Z</dcterms:modified>
</cp:coreProperties>
</file>