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31F95-22AB-4209-9BF1-D67B95B7BEF5}" v="146" dt="2025-11-26T10:28:28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74088" autoAdjust="0"/>
  </p:normalViewPr>
  <p:slideViewPr>
    <p:cSldViewPr snapToGrid="0">
      <p:cViewPr varScale="1">
        <p:scale>
          <a:sx n="47" d="100"/>
          <a:sy n="47" d="100"/>
        </p:scale>
        <p:origin x="10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毅 小池" userId="f90e67a6ab323e2e" providerId="LiveId" clId="{16FD61AD-12DD-4A86-A9A6-964AEE777362}"/>
    <pc:docChg chg="undo custSel addSld delSld modSld sldOrd">
      <pc:chgData name="毅 小池" userId="f90e67a6ab323e2e" providerId="LiveId" clId="{16FD61AD-12DD-4A86-A9A6-964AEE777362}" dt="2025-11-26T10:28:28.472" v="1879"/>
      <pc:docMkLst>
        <pc:docMk/>
      </pc:docMkLst>
      <pc:sldChg chg="addSp modSp mod modNotesTx">
        <pc:chgData name="毅 小池" userId="f90e67a6ab323e2e" providerId="LiveId" clId="{16FD61AD-12DD-4A86-A9A6-964AEE777362}" dt="2025-11-26T09:48:14.159" v="1557" actId="20577"/>
        <pc:sldMkLst>
          <pc:docMk/>
          <pc:sldMk cId="1490879843" sldId="256"/>
        </pc:sldMkLst>
        <pc:spChg chg="mod">
          <ac:chgData name="毅 小池" userId="f90e67a6ab323e2e" providerId="LiveId" clId="{16FD61AD-12DD-4A86-A9A6-964AEE777362}" dt="2025-11-26T09:47:24.826" v="1542" actId="27636"/>
          <ac:spMkLst>
            <pc:docMk/>
            <pc:sldMk cId="1490879843" sldId="256"/>
            <ac:spMk id="3" creationId="{5CDF7FFE-5930-8DB9-8A13-B18C55CC2E7A}"/>
          </ac:spMkLst>
        </pc:spChg>
        <pc:spChg chg="mod">
          <ac:chgData name="毅 小池" userId="f90e67a6ab323e2e" providerId="LiveId" clId="{16FD61AD-12DD-4A86-A9A6-964AEE777362}" dt="2025-11-07T09:47:41.266" v="1515" actId="1076"/>
          <ac:spMkLst>
            <pc:docMk/>
            <pc:sldMk cId="1490879843" sldId="256"/>
            <ac:spMk id="6" creationId="{400A4B92-50FD-A471-6D97-166128335B41}"/>
          </ac:spMkLst>
        </pc:spChg>
        <pc:picChg chg="add mod">
          <ac:chgData name="毅 小池" userId="f90e67a6ab323e2e" providerId="LiveId" clId="{16FD61AD-12DD-4A86-A9A6-964AEE777362}" dt="2025-11-07T09:47:47.128" v="1516" actId="1076"/>
          <ac:picMkLst>
            <pc:docMk/>
            <pc:sldMk cId="1490879843" sldId="256"/>
            <ac:picMk id="8" creationId="{E5529FCB-2D07-408D-6DAA-937443A73B43}"/>
          </ac:picMkLst>
        </pc:picChg>
      </pc:sldChg>
      <pc:sldChg chg="addSp delSp modSp new mod modNotesTx">
        <pc:chgData name="毅 小池" userId="f90e67a6ab323e2e" providerId="LiveId" clId="{16FD61AD-12DD-4A86-A9A6-964AEE777362}" dt="2025-11-26T09:48:35.161" v="1559"/>
        <pc:sldMkLst>
          <pc:docMk/>
          <pc:sldMk cId="3589297155" sldId="257"/>
        </pc:sldMkLst>
        <pc:spChg chg="add mod">
          <ac:chgData name="毅 小池" userId="f90e67a6ab323e2e" providerId="LiveId" clId="{16FD61AD-12DD-4A86-A9A6-964AEE777362}" dt="2025-11-26T09:48:35.161" v="1559"/>
          <ac:spMkLst>
            <pc:docMk/>
            <pc:sldMk cId="3589297155" sldId="257"/>
            <ac:spMk id="4" creationId="{0F994CE9-2776-AD82-8F52-39437638797C}"/>
          </ac:spMkLst>
        </pc:spChg>
        <pc:spChg chg="add mod">
          <ac:chgData name="毅 小池" userId="f90e67a6ab323e2e" providerId="LiveId" clId="{16FD61AD-12DD-4A86-A9A6-964AEE777362}" dt="2025-11-26T09:47:51.294" v="1550" actId="20577"/>
          <ac:spMkLst>
            <pc:docMk/>
            <pc:sldMk cId="3589297155" sldId="257"/>
            <ac:spMk id="5" creationId="{309F2BDF-AE2E-CA8F-9C85-975E4F48E4CC}"/>
          </ac:spMkLst>
        </pc:spChg>
      </pc:sldChg>
      <pc:sldChg chg="addSp delSp modSp add mod modNotesTx">
        <pc:chgData name="毅 小池" userId="f90e67a6ab323e2e" providerId="LiveId" clId="{16FD61AD-12DD-4A86-A9A6-964AEE777362}" dt="2025-11-26T10:11:34.244" v="1673" actId="20577"/>
        <pc:sldMkLst>
          <pc:docMk/>
          <pc:sldMk cId="3245045883" sldId="258"/>
        </pc:sldMkLst>
        <pc:spChg chg="add mod">
          <ac:chgData name="毅 小池" userId="f90e67a6ab323e2e" providerId="LiveId" clId="{16FD61AD-12DD-4A86-A9A6-964AEE777362}" dt="2025-11-26T09:47:53.729" v="1551"/>
          <ac:spMkLst>
            <pc:docMk/>
            <pc:sldMk cId="3245045883" sldId="258"/>
            <ac:spMk id="2" creationId="{C6FD0C16-7767-2857-55D9-FFFB7AC79A1A}"/>
          </ac:spMkLst>
        </pc:spChg>
        <pc:spChg chg="mod">
          <ac:chgData name="毅 小池" userId="f90e67a6ab323e2e" providerId="LiveId" clId="{16FD61AD-12DD-4A86-A9A6-964AEE777362}" dt="2025-11-26T09:49:51.704" v="1566" actId="20577"/>
          <ac:spMkLst>
            <pc:docMk/>
            <pc:sldMk cId="3245045883" sldId="258"/>
            <ac:spMk id="4" creationId="{2430ECDA-1A6A-D7B5-20E8-6A800ABAD079}"/>
          </ac:spMkLst>
        </pc:spChg>
        <pc:graphicFrameChg chg="add mod modGraphic">
          <ac:chgData name="毅 小池" userId="f90e67a6ab323e2e" providerId="LiveId" clId="{16FD61AD-12DD-4A86-A9A6-964AEE777362}" dt="2025-11-26T09:53:45.853" v="1641" actId="403"/>
          <ac:graphicFrameMkLst>
            <pc:docMk/>
            <pc:sldMk cId="3245045883" sldId="258"/>
            <ac:graphicFrameMk id="3" creationId="{F1034057-A650-8A9D-850A-B044E4CA828B}"/>
          </ac:graphicFrameMkLst>
        </pc:graphicFrameChg>
      </pc:sldChg>
      <pc:sldChg chg="delSp modSp add del mod modNotesTx">
        <pc:chgData name="毅 小池" userId="f90e67a6ab323e2e" providerId="LiveId" clId="{16FD61AD-12DD-4A86-A9A6-964AEE777362}" dt="2025-11-25T11:02:31.339" v="1520" actId="47"/>
        <pc:sldMkLst>
          <pc:docMk/>
          <pc:sldMk cId="2238216663" sldId="259"/>
        </pc:sldMkLst>
      </pc:sldChg>
      <pc:sldChg chg="addSp delSp modSp add del mod ord modNotesTx">
        <pc:chgData name="毅 小池" userId="f90e67a6ab323e2e" providerId="LiveId" clId="{16FD61AD-12DD-4A86-A9A6-964AEE777362}" dt="2025-11-26T10:28:28.472" v="1879"/>
        <pc:sldMkLst>
          <pc:docMk/>
          <pc:sldMk cId="2348368354" sldId="260"/>
        </pc:sldMkLst>
        <pc:spChg chg="add mod">
          <ac:chgData name="毅 小池" userId="f90e67a6ab323e2e" providerId="LiveId" clId="{16FD61AD-12DD-4A86-A9A6-964AEE777362}" dt="2025-11-26T09:47:55.668" v="1552"/>
          <ac:spMkLst>
            <pc:docMk/>
            <pc:sldMk cId="2348368354" sldId="260"/>
            <ac:spMk id="2" creationId="{2E52116A-1068-5917-D718-362404487283}"/>
          </ac:spMkLst>
        </pc:spChg>
        <pc:spChg chg="add mod">
          <ac:chgData name="毅 小池" userId="f90e67a6ab323e2e" providerId="LiveId" clId="{16FD61AD-12DD-4A86-A9A6-964AEE777362}" dt="2025-11-26T10:12:18.639" v="1678" actId="1076"/>
          <ac:spMkLst>
            <pc:docMk/>
            <pc:sldMk cId="2348368354" sldId="260"/>
            <ac:spMk id="3" creationId="{8DB04F35-7B54-6861-4D7F-2A6A428C496F}"/>
          </ac:spMkLst>
        </pc:spChg>
        <pc:spChg chg="mod">
          <ac:chgData name="毅 小池" userId="f90e67a6ab323e2e" providerId="LiveId" clId="{16FD61AD-12DD-4A86-A9A6-964AEE777362}" dt="2025-11-26T10:28:28.472" v="1879"/>
          <ac:spMkLst>
            <pc:docMk/>
            <pc:sldMk cId="2348368354" sldId="260"/>
            <ac:spMk id="4" creationId="{F2D2FF75-288A-FCBD-47E1-E758536B906C}"/>
          </ac:spMkLst>
        </pc:spChg>
      </pc:sldChg>
      <pc:sldChg chg="delSp modSp add del mod ord modNotesTx">
        <pc:chgData name="毅 小池" userId="f90e67a6ab323e2e" providerId="LiveId" clId="{16FD61AD-12DD-4A86-A9A6-964AEE777362}" dt="2025-11-25T11:02:33.444" v="1521" actId="47"/>
        <pc:sldMkLst>
          <pc:docMk/>
          <pc:sldMk cId="2371484202" sldId="261"/>
        </pc:sldMkLst>
      </pc:sldChg>
      <pc:sldChg chg="addSp delSp modSp add mod modNotesTx">
        <pc:chgData name="毅 小池" userId="f90e67a6ab323e2e" providerId="LiveId" clId="{16FD61AD-12DD-4A86-A9A6-964AEE777362}" dt="2025-11-26T10:28:00.903" v="1870"/>
        <pc:sldMkLst>
          <pc:docMk/>
          <pc:sldMk cId="1002969856" sldId="262"/>
        </pc:sldMkLst>
        <pc:spChg chg="add mod">
          <ac:chgData name="毅 小池" userId="f90e67a6ab323e2e" providerId="LiveId" clId="{16FD61AD-12DD-4A86-A9A6-964AEE777362}" dt="2025-11-26T09:47:57.799" v="1553"/>
          <ac:spMkLst>
            <pc:docMk/>
            <pc:sldMk cId="1002969856" sldId="262"/>
            <ac:spMk id="2" creationId="{0E335F4D-A412-C316-CA1A-7429ADF4D7DA}"/>
          </ac:spMkLst>
        </pc:spChg>
        <pc:spChg chg="add del mod ord">
          <ac:chgData name="毅 小池" userId="f90e67a6ab323e2e" providerId="LiveId" clId="{16FD61AD-12DD-4A86-A9A6-964AEE777362}" dt="2025-11-26T10:24:53.795" v="1823" actId="115"/>
          <ac:spMkLst>
            <pc:docMk/>
            <pc:sldMk cId="1002969856" sldId="262"/>
            <ac:spMk id="4" creationId="{C8D29CAB-7149-F980-341B-36DCED51849C}"/>
          </ac:spMkLst>
        </pc:spChg>
        <pc:spChg chg="add mod">
          <ac:chgData name="毅 小池" userId="f90e67a6ab323e2e" providerId="LiveId" clId="{16FD61AD-12DD-4A86-A9A6-964AEE777362}" dt="2025-11-26T10:27:50.716" v="1868" actId="1076"/>
          <ac:spMkLst>
            <pc:docMk/>
            <pc:sldMk cId="1002969856" sldId="262"/>
            <ac:spMk id="6" creationId="{2ADECDE0-B0DC-71AB-6D02-6E1E0146042A}"/>
          </ac:spMkLst>
        </pc:spChg>
        <pc:picChg chg="add mod modCrop">
          <ac:chgData name="毅 小池" userId="f90e67a6ab323e2e" providerId="LiveId" clId="{16FD61AD-12DD-4A86-A9A6-964AEE777362}" dt="2025-11-26T10:25:09.749" v="1827" actId="1076"/>
          <ac:picMkLst>
            <pc:docMk/>
            <pc:sldMk cId="1002969856" sldId="262"/>
            <ac:picMk id="5" creationId="{F120E692-670C-2C25-D299-BD983A557251}"/>
          </ac:picMkLst>
        </pc:picChg>
        <pc:picChg chg="add mod">
          <ac:chgData name="毅 小池" userId="f90e67a6ab323e2e" providerId="LiveId" clId="{16FD61AD-12DD-4A86-A9A6-964AEE777362}" dt="2025-11-26T10:28:00.903" v="1870"/>
          <ac:picMkLst>
            <pc:docMk/>
            <pc:sldMk cId="1002969856" sldId="262"/>
            <ac:picMk id="7" creationId="{C7C7D58F-1673-93F9-0028-4A2AB7AFEB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45D7-395E-4EF5-8ABC-4AE5FBC6D3E3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C673-DBFE-4B5D-9D91-6A275E6A5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レッスン</a:t>
            </a:r>
            <a:r>
              <a:rPr lang="en-US" altLang="ja-JP" dirty="0"/>
              <a:t>8</a:t>
            </a:r>
            <a:r>
              <a:rPr lang="ja-JP" altLang="en-US" dirty="0"/>
              <a:t>タイトル：</a:t>
            </a:r>
            <a:endParaRPr lang="en-US" altLang="ja-JP" dirty="0"/>
          </a:p>
          <a:p>
            <a:r>
              <a:rPr lang="en-US" altLang="ja-JP" dirty="0"/>
              <a:t>ChatGPT</a:t>
            </a:r>
            <a:r>
              <a:rPr lang="ja-JP" altLang="en-US" dirty="0"/>
              <a:t>でできることと使い方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今日のレッスンのポイント</a:t>
            </a:r>
            <a:endParaRPr lang="en-US" altLang="ja-JP" dirty="0"/>
          </a:p>
          <a:p>
            <a:r>
              <a:rPr lang="en-US" altLang="ja-JP" dirty="0"/>
              <a:t>1️⃣ChatGPT </a:t>
            </a:r>
            <a:r>
              <a:rPr lang="ja-JP" altLang="en-US" dirty="0"/>
              <a:t>は作る・翻訳・要約・会話など多くのことができる。</a:t>
            </a:r>
            <a:br>
              <a:rPr lang="ja-JP" altLang="en-US" dirty="0"/>
            </a:br>
            <a:r>
              <a:rPr lang="en-US" altLang="ja-JP" dirty="0"/>
              <a:t>2️⃣ChatGPT </a:t>
            </a:r>
            <a:r>
              <a:rPr lang="ja-JP" altLang="en-US" dirty="0"/>
              <a:t>は文章・音声・画像の３つに対応している。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①</a:t>
            </a:r>
            <a:r>
              <a:rPr lang="ja-JP" altLang="en-US" b="1" dirty="0"/>
              <a:t>文章作成　</a:t>
            </a:r>
            <a:r>
              <a:rPr lang="ja-JP" altLang="en-US" dirty="0"/>
              <a:t>メール、レポート、説明文、物語など。</a:t>
            </a:r>
          </a:p>
          <a:p>
            <a:r>
              <a:rPr lang="ja-JP" altLang="en-US" b="1" dirty="0"/>
              <a:t>②翻訳　</a:t>
            </a:r>
            <a:r>
              <a:rPr lang="ja-JP" altLang="en-US" dirty="0"/>
              <a:t>英語 ⇄ 他言語。</a:t>
            </a:r>
          </a:p>
          <a:p>
            <a:r>
              <a:rPr lang="ja-JP" altLang="en-US" b="1" dirty="0"/>
              <a:t>③要約　</a:t>
            </a:r>
            <a:r>
              <a:rPr lang="ja-JP" altLang="en-US" dirty="0"/>
              <a:t>長い文章を短く、わかりやすく整理。</a:t>
            </a:r>
          </a:p>
          <a:p>
            <a:r>
              <a:rPr lang="ja-JP" altLang="en-US" b="1" dirty="0"/>
              <a:t>④説明　</a:t>
            </a:r>
            <a:r>
              <a:rPr lang="ja-JP" altLang="en-US" dirty="0"/>
              <a:t>難しい内容を簡単に説明。</a:t>
            </a:r>
          </a:p>
          <a:p>
            <a:r>
              <a:rPr lang="ja-JP" altLang="en-US" b="1" dirty="0"/>
              <a:t>⑤画像生成　</a:t>
            </a:r>
            <a:r>
              <a:rPr lang="ja-JP" altLang="en-US" dirty="0"/>
              <a:t>テキストで指示 → </a:t>
            </a:r>
            <a:r>
              <a:rPr lang="en-US" altLang="ja-JP" dirty="0"/>
              <a:t>AI</a:t>
            </a:r>
            <a:r>
              <a:rPr lang="ja-JP" altLang="en-US" dirty="0"/>
              <a:t>が画像を作成。</a:t>
            </a:r>
          </a:p>
          <a:p>
            <a:r>
              <a:rPr lang="ja-JP" altLang="en-US" b="1" dirty="0"/>
              <a:t>⑥音声会話　</a:t>
            </a:r>
            <a:r>
              <a:rPr lang="ja-JP" altLang="en-US" dirty="0"/>
              <a:t>マイクを使って</a:t>
            </a:r>
            <a:r>
              <a:rPr lang="en-US" altLang="ja-JP" dirty="0"/>
              <a:t>ChatGPT</a:t>
            </a:r>
            <a:r>
              <a:rPr lang="ja-JP" altLang="en-US" dirty="0"/>
              <a:t>と話せる。</a:t>
            </a:r>
          </a:p>
          <a:p>
            <a:r>
              <a:rPr lang="ja-JP" altLang="en-US" b="1" dirty="0"/>
              <a:t>⑦画像読み取り　</a:t>
            </a:r>
            <a:r>
              <a:rPr lang="ja-JP" altLang="en-US" dirty="0"/>
              <a:t>写真を理解し、説明してくれる。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4A4C-85E7-61C0-24E2-72D8E7D3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9D58B-FDB3-D8F8-59CC-1B1352E87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2B33A5-9EE8-5212-481A-1DB4D3837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・</a:t>
            </a:r>
            <a:r>
              <a:rPr lang="ja-JP" altLang="en-US" b="1" dirty="0"/>
              <a:t>文章作成</a:t>
            </a:r>
            <a:r>
              <a:rPr lang="ja-JP" altLang="en-US" dirty="0"/>
              <a:t>：質問を入力して送信するだけ。</a:t>
            </a:r>
          </a:p>
          <a:p>
            <a:r>
              <a:rPr lang="ja-JP" altLang="en-US" b="1" dirty="0"/>
              <a:t>・翻訳</a:t>
            </a:r>
            <a:r>
              <a:rPr lang="ja-JP" altLang="en-US" dirty="0"/>
              <a:t>：「これを英語に翻訳して」と入力。</a:t>
            </a:r>
          </a:p>
          <a:p>
            <a:r>
              <a:rPr lang="ja-JP" altLang="en-US" b="1" dirty="0"/>
              <a:t>・要約</a:t>
            </a:r>
            <a:r>
              <a:rPr lang="ja-JP" altLang="en-US" dirty="0"/>
              <a:t>：「この文章を要約して」と入力。</a:t>
            </a:r>
          </a:p>
          <a:p>
            <a:r>
              <a:rPr lang="ja-JP" altLang="en-US" b="1" dirty="0"/>
              <a:t>・画像生成</a:t>
            </a:r>
            <a:r>
              <a:rPr lang="ja-JP" altLang="en-US" dirty="0"/>
              <a:t>：「</a:t>
            </a:r>
            <a:r>
              <a:rPr lang="en-US" altLang="ja-JP" dirty="0"/>
              <a:t>〜</a:t>
            </a:r>
            <a:r>
              <a:rPr lang="ja-JP" altLang="en-US" dirty="0"/>
              <a:t>の画像を作って」と指示。</a:t>
            </a:r>
          </a:p>
          <a:p>
            <a:r>
              <a:rPr lang="ja-JP" altLang="en-US" b="1" dirty="0"/>
              <a:t>・音声会話</a:t>
            </a:r>
            <a:r>
              <a:rPr lang="ja-JP" altLang="en-US" dirty="0"/>
              <a:t>：マイクアイコンを押して話すだけ。</a:t>
            </a:r>
          </a:p>
          <a:p>
            <a:r>
              <a:rPr lang="ja-JP" altLang="en-US" b="1" dirty="0"/>
              <a:t>・画像読み取り</a:t>
            </a:r>
            <a:r>
              <a:rPr lang="ja-JP" altLang="en-US" dirty="0"/>
              <a:t>：写真をアップし「これは何？」と聞く。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A1BFE-488F-7BAF-C1F8-2B7A32BE7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7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4C11-4F33-BD69-31D1-A95C530D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60CAD-B90B-974F-D7D7-D059146F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CEBAA0-E55B-B000-A83A-92486AAB1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レッスンのまとめ：</a:t>
            </a:r>
            <a:br>
              <a:rPr lang="ja-JP" altLang="en-US" dirty="0"/>
            </a:br>
            <a:r>
              <a:rPr lang="ja-JP" altLang="en-US" dirty="0"/>
              <a:t>登録して使ってみましょう！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/>
              <a:t>※</a:t>
            </a:r>
            <a:r>
              <a:rPr lang="ja-JP" altLang="en-US" b="1" dirty="0"/>
              <a:t>この画像は</a:t>
            </a:r>
            <a:r>
              <a:rPr lang="en-US" altLang="ja-JP" b="1" dirty="0"/>
              <a:t>AI</a:t>
            </a:r>
            <a:r>
              <a:rPr lang="ja-JP" altLang="en-US" b="1" dirty="0"/>
              <a:t>で作成しました。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7AA3C-8D18-9A3D-2CDD-221D3B9FD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8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ja/%E4%B8%96%E7%95%8C%E3%81%AE%E3%83%95%E3%83%A9%E3%82%B0/%E3%82%A4%E3%82%BF%E3%83%AA%E3%82%A2%E5%9B%BD%E6%97%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0174F-4601-BEA0-2287-BB2EE078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94" y="688026"/>
            <a:ext cx="11293412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Digital Skills Journey: </a:t>
            </a:r>
            <a:b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Step by Step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DF7FFE-5930-8DB9-8A13-B18C55CC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92" y="2915316"/>
            <a:ext cx="9348216" cy="1734118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2500"/>
          </a:bodyPr>
          <a:lstStyle/>
          <a:p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Lesson 8 Title:</a:t>
            </a:r>
          </a:p>
          <a:p>
            <a:r>
              <a:rPr lang="en-US" altLang="ja-JP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You Can Do with ChatGPT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A4B92-50FD-A471-6D97-166128335B41}"/>
              </a:ext>
            </a:extLst>
          </p:cNvPr>
          <p:cNvSpPr txBox="1"/>
          <p:nvPr/>
        </p:nvSpPr>
        <p:spPr>
          <a:xfrm>
            <a:off x="6684264" y="5223342"/>
            <a:ext cx="5349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/>
              <a:t>Digital Skills Journey: Step by Step</a:t>
            </a:r>
            <a:br>
              <a:rPr lang="en-US" altLang="ja-JP" dirty="0"/>
            </a:br>
            <a:r>
              <a:rPr lang="en-US" altLang="ja-JP" i="1" dirty="0"/>
              <a:t>Developed by </a:t>
            </a:r>
            <a:r>
              <a:rPr lang="en-US" altLang="ja-JP" i="1" dirty="0" err="1"/>
              <a:t>Tsuyoki</a:t>
            </a:r>
            <a:r>
              <a:rPr lang="en-US" altLang="ja-JP" i="1" dirty="0"/>
              <a:t> Koike (JICA Volunteer, South Africa)</a:t>
            </a:r>
            <a:endParaRPr lang="en-US" altLang="ja-JP" dirty="0"/>
          </a:p>
          <a:p>
            <a:pPr>
              <a:buNone/>
            </a:pPr>
            <a:r>
              <a:rPr lang="en-US" altLang="ja-JP" b="1" dirty="0"/>
              <a:t>License:</a:t>
            </a:r>
            <a:r>
              <a:rPr lang="en-US" altLang="ja-JP" dirty="0"/>
              <a:t> Creative Commons Attribution 4.0 (CC BY 4.0)</a:t>
            </a:r>
            <a:br>
              <a:rPr lang="en-US" altLang="ja-JP" dirty="0"/>
            </a:br>
            <a:r>
              <a:rPr lang="en-US" altLang="ja-JP" i="1" dirty="0"/>
              <a:t>Free to use, copy, and share for educational purposes.</a:t>
            </a:r>
            <a:endParaRPr lang="en-US" altLang="ja-JP" dirty="0"/>
          </a:p>
        </p:txBody>
      </p:sp>
      <p:pic>
        <p:nvPicPr>
          <p:cNvPr id="8" name="図 7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E5529FCB-2D07-408D-6DAA-937443A7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0261" y="5302916"/>
            <a:ext cx="1554003" cy="1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94CE9-2776-AD82-8F52-394376387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6600" b="1" dirty="0"/>
              <a:t>Today’s Points:</a:t>
            </a:r>
            <a:br>
              <a:rPr lang="en-US" altLang="ja-JP" sz="6600" dirty="0"/>
            </a:br>
            <a:r>
              <a:rPr lang="en-US" altLang="ja-JP" sz="6600" dirty="0"/>
              <a:t>1️⃣ChatGPT can create, translate, summarize, and talk.</a:t>
            </a:r>
          </a:p>
          <a:p>
            <a:r>
              <a:rPr lang="en-US" altLang="ja-JP" sz="6600" dirty="0"/>
              <a:t>2️⃣ChatGPT works with text, voice, and images.</a:t>
            </a:r>
            <a:endParaRPr lang="en-US" altLang="ja-JP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09F2BDF-AE2E-CA8F-9C85-975E4F48E4CC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 Title: What You Can Do with ChatGPT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EA46-6A1F-C2D1-67D9-CAF62590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30ECDA-1A6A-D7B5-20E8-6A800ABAD079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1️⃣ChatGPT can create, translate, summarize, and talk.</a:t>
            </a:r>
          </a:p>
          <a:p>
            <a:r>
              <a:rPr lang="en-US" altLang="ja-JP" sz="4800" b="1" dirty="0"/>
              <a:t>Main Idea:</a:t>
            </a:r>
          </a:p>
          <a:p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FD0C16-7767-2857-55D9-FFFB7AC79A1A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Title:What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Can Do with ChatGPT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1034057-A650-8A9D-850A-B044E4CA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15443"/>
              </p:ext>
            </p:extLst>
          </p:nvPr>
        </p:nvGraphicFramePr>
        <p:xfrm>
          <a:off x="407916" y="1729600"/>
          <a:ext cx="11342806" cy="47443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81445">
                  <a:extLst>
                    <a:ext uri="{9D8B030D-6E8A-4147-A177-3AD203B41FA5}">
                      <a16:colId xmlns:a16="http://schemas.microsoft.com/office/drawing/2014/main" val="2836966866"/>
                    </a:ext>
                  </a:extLst>
                </a:gridCol>
                <a:gridCol w="8161361">
                  <a:extLst>
                    <a:ext uri="{9D8B030D-6E8A-4147-A177-3AD203B41FA5}">
                      <a16:colId xmlns:a16="http://schemas.microsoft.com/office/drawing/2014/main" val="534395561"/>
                    </a:ext>
                  </a:extLst>
                </a:gridCol>
              </a:tblGrid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①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Create text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Write emails, reports, explanations, stories.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215412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②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Translate languages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English ⇄ Other languages.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59682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③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Summarize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Turn long text into short, clear points.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611532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④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Explain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Make difficult topics easy to understand.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310140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⑤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Create images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Type a description → AI generates pictures.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898169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⑥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Voice conversation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You can talk to ChatGPT using your microphone.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33959"/>
                  </a:ext>
                </a:extLst>
              </a:tr>
              <a:tr h="67776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</a:rPr>
                        <a:t>⑦</a:t>
                      </a:r>
                      <a:r>
                        <a:rPr lang="en-US" altLang="ja-JP" sz="2400" b="1" dirty="0">
                          <a:solidFill>
                            <a:schemeClr val="bg1"/>
                          </a:solidFill>
                        </a:rPr>
                        <a:t>Read images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800" b="0" dirty="0">
                          <a:solidFill>
                            <a:schemeClr val="bg1"/>
                          </a:solidFill>
                        </a:rPr>
                        <a:t>ChatGPT can understand photos and give explanations.</a:t>
                      </a:r>
                      <a:endParaRPr kumimoji="1" lang="ja-JP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82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9373-E987-CB34-53A4-4E9CAD7A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D2FF75-288A-FCBD-47E1-E758536B906C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2️⃣ChatGPT works with text, voice, and images.</a:t>
            </a:r>
          </a:p>
          <a:p>
            <a:r>
              <a:rPr lang="en-US" altLang="ja-JP" sz="4800" b="1" dirty="0"/>
              <a:t>Main Idea</a:t>
            </a:r>
            <a:r>
              <a:rPr lang="ja-JP" altLang="en-US" sz="4800" b="1" dirty="0"/>
              <a:t>：</a:t>
            </a:r>
            <a:endParaRPr lang="en-US" altLang="ja-JP" sz="4800" b="1" dirty="0"/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Text: </a:t>
            </a:r>
            <a:r>
              <a:rPr lang="en-US" altLang="ja-JP" sz="3600" dirty="0"/>
              <a:t>Type your question and press “Send.”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Translation: </a:t>
            </a:r>
            <a:r>
              <a:rPr lang="en-US" altLang="ja-JP" sz="3600" dirty="0"/>
              <a:t>Type “Translate this into English.”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Summary: </a:t>
            </a:r>
            <a:r>
              <a:rPr lang="en-US" altLang="ja-JP" sz="3600" dirty="0"/>
              <a:t>Type “Summarize this text.”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Image generation: </a:t>
            </a:r>
            <a:r>
              <a:rPr lang="en-US" altLang="ja-JP" sz="3600" dirty="0"/>
              <a:t>Type “Create an image of …”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Voice conversation: </a:t>
            </a:r>
            <a:r>
              <a:rPr lang="en-US" altLang="ja-JP" sz="3600" dirty="0"/>
              <a:t>Tap the microphone icon and speak.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Image reading: </a:t>
            </a:r>
            <a:r>
              <a:rPr lang="en-US" altLang="ja-JP" sz="3600" dirty="0"/>
              <a:t>Upload a photo and ask “What </a:t>
            </a:r>
            <a:r>
              <a:rPr lang="en-US" altLang="ja-JP" sz="3600"/>
              <a:t>is this?”</a:t>
            </a:r>
            <a:endParaRPr lang="en-US" altLang="ja-JP" sz="3600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2E52116A-1068-5917-D718-362404487283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Title:What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Can Do with ChatGPT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36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D10B-15A8-0D4F-D654-A2CC9A6B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29CAB-7149-F980-341B-36DCED51849C}"/>
              </a:ext>
            </a:extLst>
          </p:cNvPr>
          <p:cNvSpPr>
            <a:spLocks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3️⃣ Lesson Summary</a:t>
            </a:r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pPr algn="r"/>
            <a:endParaRPr lang="en-US" altLang="ja-JP" sz="4000" dirty="0"/>
          </a:p>
          <a:p>
            <a:pPr algn="r"/>
            <a:endParaRPr lang="en-US" altLang="ja-JP" sz="4000" dirty="0"/>
          </a:p>
          <a:p>
            <a:r>
              <a:rPr lang="ja-JP" altLang="en-US" sz="4000" dirty="0"/>
              <a:t>　　　　　　　　　　　　　　　　　　　</a:t>
            </a:r>
            <a:r>
              <a:rPr lang="en-US" altLang="ja-JP" sz="2800" i="1" u="sng" dirty="0"/>
              <a:t>※This image was created with AI.</a:t>
            </a:r>
            <a:endParaRPr lang="en-US" altLang="ja-JP" sz="4000" i="1" u="sng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0E335F4D-A412-C316-CA1A-7429ADF4D7DA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 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Title:What</a:t>
            </a: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Can Do with ChatGPT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F120E692-670C-2C25-D299-BD983A55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3" t="10945" r="9334" b="30547"/>
          <a:stretch>
            <a:fillRect/>
          </a:stretch>
        </p:blipFill>
        <p:spPr>
          <a:xfrm>
            <a:off x="6387152" y="434340"/>
            <a:ext cx="5227092" cy="5587994"/>
          </a:xfrm>
          <a:prstGeom prst="rect">
            <a:avLst/>
          </a:prstGeom>
        </p:spPr>
      </p:pic>
      <p:sp>
        <p:nvSpPr>
          <p:cNvPr id="6" name="リボン: 下に曲がる 5">
            <a:extLst>
              <a:ext uri="{FF2B5EF4-FFF2-40B4-BE49-F238E27FC236}">
                <a16:creationId xmlns:a16="http://schemas.microsoft.com/office/drawing/2014/main" id="{2ADECDE0-B0DC-71AB-6D02-6E1E0146042A}"/>
              </a:ext>
            </a:extLst>
          </p:cNvPr>
          <p:cNvSpPr/>
          <p:nvPr/>
        </p:nvSpPr>
        <p:spPr>
          <a:xfrm>
            <a:off x="577756" y="4602678"/>
            <a:ext cx="5518244" cy="1395959"/>
          </a:xfrm>
          <a:prstGeom prst="ribbon">
            <a:avLst>
              <a:gd name="adj1" fmla="val 16667"/>
              <a:gd name="adj2" fmla="val 712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chemeClr val="tx1"/>
                </a:solidFill>
              </a:rPr>
              <a:t>Let’s register and try using it</a:t>
            </a:r>
            <a:r>
              <a:rPr lang="ja-JP" altLang="en-US" sz="4000" dirty="0">
                <a:solidFill>
                  <a:schemeClr val="tx1"/>
                </a:solidFill>
              </a:rPr>
              <a:t>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C7D58F-1673-93F9-0028-4A2AB7AFEB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4076" y="1692183"/>
            <a:ext cx="2365603" cy="30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9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{F75C5AFB-B9D0-4C19-A728-5C0DADA6D6AE}TF6d5feb1e-e145-43f1-b745-cb4b54c5ee97bd6b6d4f-589ab73c143a</Template>
  <TotalTime>185</TotalTime>
  <Words>551</Words>
  <Application>Microsoft Office PowerPoint</Application>
  <PresentationFormat>ワイド画面</PresentationFormat>
  <Paragraphs>70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BIZ UDPゴシック</vt:lpstr>
      <vt:lpstr>HGP創英角ﾎﾟｯﾌﾟ体</vt:lpstr>
      <vt:lpstr>游ゴシック</vt:lpstr>
      <vt:lpstr>Arial</vt:lpstr>
      <vt:lpstr>Tw Cen MT</vt:lpstr>
      <vt:lpstr>回路</vt:lpstr>
      <vt:lpstr>Digital Skills Journey:  Step by Step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毅 小池</dc:creator>
  <cp:lastModifiedBy>毅 小池</cp:lastModifiedBy>
  <cp:revision>1</cp:revision>
  <dcterms:created xsi:type="dcterms:W3CDTF">2025-11-06T08:45:22Z</dcterms:created>
  <dcterms:modified xsi:type="dcterms:W3CDTF">2025-11-26T10:28:32Z</dcterms:modified>
</cp:coreProperties>
</file>