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B9DD8-226F-4CB2-839B-A8B3F9282372}" v="65" dt="2025-11-28T07:27:16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65" autoAdjust="0"/>
    <p:restoredTop sz="74088" autoAdjust="0"/>
  </p:normalViewPr>
  <p:slideViewPr>
    <p:cSldViewPr snapToGrid="0">
      <p:cViewPr varScale="1">
        <p:scale>
          <a:sx n="47" d="100"/>
          <a:sy n="47" d="100"/>
        </p:scale>
        <p:origin x="1044" y="264"/>
      </p:cViewPr>
      <p:guideLst/>
    </p:cSldViewPr>
  </p:slideViewPr>
  <p:notesTextViewPr>
    <p:cViewPr>
      <p:scale>
        <a:sx n="1" d="1"/>
        <a:sy n="1" d="1"/>
      </p:scale>
      <p:origin x="0" y="-26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毅 小池" userId="f90e67a6ab323e2e" providerId="LiveId" clId="{16FD61AD-12DD-4A86-A9A6-964AEE777362}"/>
    <pc:docChg chg="undo custSel addSld delSld modSld sldOrd">
      <pc:chgData name="毅 小池" userId="f90e67a6ab323e2e" providerId="LiveId" clId="{16FD61AD-12DD-4A86-A9A6-964AEE777362}" dt="2025-11-28T07:27:28.101" v="1685" actId="1076"/>
      <pc:docMkLst>
        <pc:docMk/>
      </pc:docMkLst>
      <pc:sldChg chg="addSp modSp mod modNotesTx">
        <pc:chgData name="毅 小池" userId="f90e67a6ab323e2e" providerId="LiveId" clId="{16FD61AD-12DD-4A86-A9A6-964AEE777362}" dt="2025-11-28T07:08:11.047" v="1547" actId="20577"/>
        <pc:sldMkLst>
          <pc:docMk/>
          <pc:sldMk cId="1490879843" sldId="256"/>
        </pc:sldMkLst>
        <pc:spChg chg="mod">
          <ac:chgData name="毅 小池" userId="f90e67a6ab323e2e" providerId="LiveId" clId="{16FD61AD-12DD-4A86-A9A6-964AEE777362}" dt="2025-11-28T07:08:04.891" v="1545" actId="242"/>
          <ac:spMkLst>
            <pc:docMk/>
            <pc:sldMk cId="1490879843" sldId="256"/>
            <ac:spMk id="3" creationId="{5CDF7FFE-5930-8DB9-8A13-B18C55CC2E7A}"/>
          </ac:spMkLst>
        </pc:spChg>
        <pc:spChg chg="mod">
          <ac:chgData name="毅 小池" userId="f90e67a6ab323e2e" providerId="LiveId" clId="{16FD61AD-12DD-4A86-A9A6-964AEE777362}" dt="2025-11-07T09:47:41.266" v="1515" actId="1076"/>
          <ac:spMkLst>
            <pc:docMk/>
            <pc:sldMk cId="1490879843" sldId="256"/>
            <ac:spMk id="6" creationId="{400A4B92-50FD-A471-6D97-166128335B41}"/>
          </ac:spMkLst>
        </pc:spChg>
        <pc:picChg chg="add mod">
          <ac:chgData name="毅 小池" userId="f90e67a6ab323e2e" providerId="LiveId" clId="{16FD61AD-12DD-4A86-A9A6-964AEE777362}" dt="2025-11-07T09:47:47.128" v="1516" actId="1076"/>
          <ac:picMkLst>
            <pc:docMk/>
            <pc:sldMk cId="1490879843" sldId="256"/>
            <ac:picMk id="8" creationId="{E5529FCB-2D07-408D-6DAA-937443A73B43}"/>
          </ac:picMkLst>
        </pc:picChg>
      </pc:sldChg>
      <pc:sldChg chg="addSp delSp modSp new mod modNotesTx">
        <pc:chgData name="毅 小池" userId="f90e67a6ab323e2e" providerId="LiveId" clId="{16FD61AD-12DD-4A86-A9A6-964AEE777362}" dt="2025-11-28T07:12:35.103" v="1557"/>
        <pc:sldMkLst>
          <pc:docMk/>
          <pc:sldMk cId="3589297155" sldId="257"/>
        </pc:sldMkLst>
        <pc:spChg chg="add mod">
          <ac:chgData name="毅 小池" userId="f90e67a6ab323e2e" providerId="LiveId" clId="{16FD61AD-12DD-4A86-A9A6-964AEE777362}" dt="2025-11-28T07:12:35.103" v="1557"/>
          <ac:spMkLst>
            <pc:docMk/>
            <pc:sldMk cId="3589297155" sldId="257"/>
            <ac:spMk id="4" creationId="{0F994CE9-2776-AD82-8F52-39437638797C}"/>
          </ac:spMkLst>
        </pc:spChg>
        <pc:spChg chg="add mod">
          <ac:chgData name="毅 小池" userId="f90e67a6ab323e2e" providerId="LiveId" clId="{16FD61AD-12DD-4A86-A9A6-964AEE777362}" dt="2025-11-07T09:45:19.180" v="1465"/>
          <ac:spMkLst>
            <pc:docMk/>
            <pc:sldMk cId="3589297155" sldId="257"/>
            <ac:spMk id="5" creationId="{309F2BDF-AE2E-CA8F-9C85-975E4F48E4CC}"/>
          </ac:spMkLst>
        </pc:spChg>
      </pc:sldChg>
      <pc:sldChg chg="addSp delSp modSp add mod modNotesTx">
        <pc:chgData name="毅 小池" userId="f90e67a6ab323e2e" providerId="LiveId" clId="{16FD61AD-12DD-4A86-A9A6-964AEE777362}" dt="2025-11-28T07:15:13.195" v="1560"/>
        <pc:sldMkLst>
          <pc:docMk/>
          <pc:sldMk cId="3245045883" sldId="258"/>
        </pc:sldMkLst>
        <pc:spChg chg="mod">
          <ac:chgData name="毅 小池" userId="f90e67a6ab323e2e" providerId="LiveId" clId="{16FD61AD-12DD-4A86-A9A6-964AEE777362}" dt="2025-11-28T07:15:13.195" v="1560"/>
          <ac:spMkLst>
            <pc:docMk/>
            <pc:sldMk cId="3245045883" sldId="258"/>
            <ac:spMk id="4" creationId="{2430ECDA-1A6A-D7B5-20E8-6A800ABAD079}"/>
          </ac:spMkLst>
        </pc:spChg>
      </pc:sldChg>
      <pc:sldChg chg="delSp modSp add del mod ord modNotesTx">
        <pc:chgData name="毅 小池" userId="f90e67a6ab323e2e" providerId="LiveId" clId="{16FD61AD-12DD-4A86-A9A6-964AEE777362}" dt="2025-11-28T07:16:24.940" v="1580" actId="20577"/>
        <pc:sldMkLst>
          <pc:docMk/>
          <pc:sldMk cId="2348368354" sldId="260"/>
        </pc:sldMkLst>
        <pc:spChg chg="mod">
          <ac:chgData name="毅 小池" userId="f90e67a6ab323e2e" providerId="LiveId" clId="{16FD61AD-12DD-4A86-A9A6-964AEE777362}" dt="2025-11-28T07:16:24.940" v="1580" actId="20577"/>
          <ac:spMkLst>
            <pc:docMk/>
            <pc:sldMk cId="2348368354" sldId="260"/>
            <ac:spMk id="4" creationId="{F2D2FF75-288A-FCBD-47E1-E758536B906C}"/>
          </ac:spMkLst>
        </pc:spChg>
      </pc:sldChg>
      <pc:sldChg chg="addSp delSp modSp add mod modNotesTx">
        <pc:chgData name="毅 小池" userId="f90e67a6ab323e2e" providerId="LiveId" clId="{16FD61AD-12DD-4A86-A9A6-964AEE777362}" dt="2025-11-28T07:17:37.380" v="1615" actId="20577"/>
        <pc:sldMkLst>
          <pc:docMk/>
          <pc:sldMk cId="1002969856" sldId="262"/>
        </pc:sldMkLst>
        <pc:spChg chg="add del mod ord">
          <ac:chgData name="毅 小池" userId="f90e67a6ab323e2e" providerId="LiveId" clId="{16FD61AD-12DD-4A86-A9A6-964AEE777362}" dt="2025-11-28T07:17:22.829" v="1589" actId="20577"/>
          <ac:spMkLst>
            <pc:docMk/>
            <pc:sldMk cId="1002969856" sldId="262"/>
            <ac:spMk id="4" creationId="{C8D29CAB-7149-F980-341B-36DCED51849C}"/>
          </ac:spMkLst>
        </pc:spChg>
      </pc:sldChg>
      <pc:sldChg chg="addSp modSp add mod modNotesTx">
        <pc:chgData name="毅 小池" userId="f90e67a6ab323e2e" providerId="LiveId" clId="{16FD61AD-12DD-4A86-A9A6-964AEE777362}" dt="2025-11-28T07:27:28.101" v="1685" actId="1076"/>
        <pc:sldMkLst>
          <pc:docMk/>
          <pc:sldMk cId="766216625" sldId="263"/>
        </pc:sldMkLst>
        <pc:spChg chg="mod">
          <ac:chgData name="毅 小池" userId="f90e67a6ab323e2e" providerId="LiveId" clId="{16FD61AD-12DD-4A86-A9A6-964AEE777362}" dt="2025-11-28T07:18:02.017" v="1617" actId="113"/>
          <ac:spMkLst>
            <pc:docMk/>
            <pc:sldMk cId="766216625" sldId="263"/>
            <ac:spMk id="4" creationId="{F7534686-E8E4-3FB0-B502-85A6729EEA18}"/>
          </ac:spMkLst>
        </pc:spChg>
        <pc:graphicFrameChg chg="add mod modGraphic">
          <ac:chgData name="毅 小池" userId="f90e67a6ab323e2e" providerId="LiveId" clId="{16FD61AD-12DD-4A86-A9A6-964AEE777362}" dt="2025-11-28T07:25:42.719" v="1674" actId="242"/>
          <ac:graphicFrameMkLst>
            <pc:docMk/>
            <pc:sldMk cId="766216625" sldId="263"/>
            <ac:graphicFrameMk id="2" creationId="{DB1DAC49-118C-EAAD-2659-67E512E0D600}"/>
          </ac:graphicFrameMkLst>
        </pc:graphicFrameChg>
        <pc:picChg chg="add mod">
          <ac:chgData name="毅 小池" userId="f90e67a6ab323e2e" providerId="LiveId" clId="{16FD61AD-12DD-4A86-A9A6-964AEE777362}" dt="2025-11-28T07:27:24.234" v="1684" actId="14100"/>
          <ac:picMkLst>
            <pc:docMk/>
            <pc:sldMk cId="766216625" sldId="263"/>
            <ac:picMk id="5" creationId="{11CB4B48-4754-2408-0537-4EA09976F5BF}"/>
          </ac:picMkLst>
        </pc:picChg>
        <pc:picChg chg="add mod">
          <ac:chgData name="毅 小池" userId="f90e67a6ab323e2e" providerId="LiveId" clId="{16FD61AD-12DD-4A86-A9A6-964AEE777362}" dt="2025-11-28T07:27:28.101" v="1685" actId="1076"/>
          <ac:picMkLst>
            <pc:docMk/>
            <pc:sldMk cId="766216625" sldId="263"/>
            <ac:picMk id="7" creationId="{38DBC636-CBDD-87A0-43BE-AAF9A5E08B3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45D7-395E-4EF5-8ABC-4AE5FBC6D3E3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0C673-DBFE-4B5D-9D91-6A275E6A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10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レッスン</a:t>
            </a:r>
            <a:r>
              <a:rPr lang="en-US" altLang="ja-JP" dirty="0"/>
              <a:t>9</a:t>
            </a:r>
            <a:r>
              <a:rPr lang="ja-JP" altLang="en-US" dirty="0"/>
              <a:t>タイトル：</a:t>
            </a:r>
            <a:endParaRPr lang="en-US" altLang="ja-JP" dirty="0"/>
          </a:p>
          <a:p>
            <a:r>
              <a:rPr lang="en-US" altLang="ja-JP" dirty="0"/>
              <a:t>ChatGPT</a:t>
            </a:r>
            <a:r>
              <a:rPr lang="ja-JP" altLang="en-US" dirty="0"/>
              <a:t>の安全な使い方とプロンプトの基本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66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今日のレッスンのポイント</a:t>
            </a:r>
            <a:endParaRPr lang="en-US" altLang="ja-JP" dirty="0"/>
          </a:p>
          <a:p>
            <a:r>
              <a:rPr lang="en-US" altLang="ja-JP" dirty="0"/>
              <a:t>1️⃣</a:t>
            </a:r>
            <a:r>
              <a:rPr lang="ja-JP" altLang="en-US" dirty="0"/>
              <a:t>個人情報を守る。</a:t>
            </a:r>
            <a:br>
              <a:rPr lang="ja-JP" altLang="en-US" dirty="0"/>
            </a:br>
            <a:r>
              <a:rPr lang="en-US" altLang="ja-JP" dirty="0"/>
              <a:t>2️⃣AI</a:t>
            </a:r>
            <a:r>
              <a:rPr lang="ja-JP" altLang="en-US" dirty="0"/>
              <a:t>の答えを必ず確認する。</a:t>
            </a: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/>
              <a:t>3️⃣</a:t>
            </a:r>
            <a:r>
              <a:rPr lang="ja-JP" altLang="en-US" dirty="0"/>
              <a:t>シンプルなプロンプトで、わかりやすい答えが得られる。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496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ja-JP" altLang="en-US" dirty="0"/>
              <a:t>氏名、住所、電話番号、</a:t>
            </a:r>
            <a:r>
              <a:rPr lang="en-US" altLang="ja-JP" dirty="0"/>
              <a:t>ID</a:t>
            </a:r>
            <a:r>
              <a:rPr lang="ja-JP" altLang="en-US" dirty="0"/>
              <a:t>番号、パスワード、銀行情報などの個人情報は入力しないようにしましょう。</a:t>
            </a:r>
            <a:br>
              <a:rPr lang="ja-JP" altLang="en-US" dirty="0"/>
            </a:br>
            <a:r>
              <a:rPr lang="en-US" altLang="ja-JP" dirty="0"/>
              <a:t>ChatGPT </a:t>
            </a:r>
            <a:r>
              <a:rPr lang="ja-JP" altLang="en-US" dirty="0"/>
              <a:t>は便利ですが、個人情報や機密データを保存する場所ではありません。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265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84A4C-85E7-61C0-24E2-72D8E7D3B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39D58B-FDB3-D8F8-59CC-1B1352E87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2B33A5-9EE8-5212-481A-1DB4D38378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en-US" altLang="ja-JP" dirty="0"/>
              <a:t>ChatGPT </a:t>
            </a:r>
            <a:r>
              <a:rPr lang="ja-JP" altLang="en-US" dirty="0"/>
              <a:t>は間違いをすることがあり、古い情報を出すこともあります。</a:t>
            </a:r>
            <a:br>
              <a:rPr lang="ja-JP" altLang="en-US" dirty="0"/>
            </a:br>
            <a:r>
              <a:rPr lang="ja-JP" altLang="en-US" dirty="0"/>
              <a:t>最終的な答えではなく、「サポートツール」として使いましょう。</a:t>
            </a:r>
            <a:br>
              <a:rPr lang="ja-JP" altLang="en-US" dirty="0"/>
            </a:br>
            <a:r>
              <a:rPr lang="ja-JP" altLang="en-US" dirty="0"/>
              <a:t>事実・日付・重要な情報は必ず確認してください。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6A1BFE-488F-7BAF-C1F8-2B7A32BE7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974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24C11-4F33-BD69-31D1-A95C530D1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F660CAD-B90B-974F-D7D7-D059146F9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CEBAA0-E55B-B000-A83A-92486AAB1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ja-JP" altLang="en-US" dirty="0"/>
              <a:t>「プロンプト」とは、</a:t>
            </a:r>
            <a:r>
              <a:rPr lang="en-US" altLang="ja-JP" dirty="0"/>
              <a:t>ChatGPT </a:t>
            </a:r>
            <a:r>
              <a:rPr lang="ja-JP" altLang="en-US" dirty="0"/>
              <a:t>に質問するときに入力する文章のことです。</a:t>
            </a:r>
            <a:br>
              <a:rPr lang="ja-JP" altLang="en-US" dirty="0"/>
            </a:br>
            <a:r>
              <a:rPr lang="ja-JP" altLang="en-US" dirty="0"/>
              <a:t>シンプルで明確なプロンプトほど、良い返答が返ってきます。</a:t>
            </a:r>
            <a:br>
              <a:rPr lang="ja-JP" altLang="en-US" dirty="0"/>
            </a:br>
            <a:r>
              <a:rPr lang="ja-JP" altLang="en-US" dirty="0"/>
              <a:t>「説明してください」「要約してください」「翻訳してください」など、短い依頼から始めるのが効果的です。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C7AA3C-8D18-9A3D-2CDD-221D3B9FD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385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E4288-E815-80DE-34B4-840C3F1AC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1B9FB75-157E-90DA-EE54-E3AA4D6076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3F8EAE-212B-FEED-EB7E-0238C97A8B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レッスンのまとめ：</a:t>
            </a:r>
            <a:br>
              <a:rPr lang="ja-JP" altLang="en-US" dirty="0"/>
            </a:br>
            <a:r>
              <a:rPr lang="ja-JP" altLang="en-US" dirty="0"/>
              <a:t>目的「プロンプト例」</a:t>
            </a:r>
          </a:p>
          <a:p>
            <a:r>
              <a:rPr lang="ja-JP" altLang="en-US" dirty="0"/>
              <a:t>説明「これを簡単に説明してください。」</a:t>
            </a:r>
          </a:p>
          <a:p>
            <a:r>
              <a:rPr lang="ja-JP" altLang="en-US" dirty="0"/>
              <a:t>要約「この文章を要約してください。」</a:t>
            </a:r>
          </a:p>
          <a:p>
            <a:r>
              <a:rPr lang="ja-JP" altLang="en-US" dirty="0"/>
              <a:t>翻訳「これを英語に翻訳してください。」</a:t>
            </a:r>
          </a:p>
          <a:p>
            <a:r>
              <a:rPr lang="ja-JP" altLang="en-US" dirty="0"/>
              <a:t>添削「私の英文を直してください。」</a:t>
            </a:r>
          </a:p>
          <a:p>
            <a:r>
              <a:rPr lang="ja-JP" altLang="en-US" dirty="0"/>
              <a:t>アイデア「授業で使えるアイデアを</a:t>
            </a:r>
            <a:r>
              <a:rPr lang="en-US" altLang="ja-JP" dirty="0"/>
              <a:t>3</a:t>
            </a:r>
            <a:r>
              <a:rPr lang="ja-JP" altLang="en-US" dirty="0"/>
              <a:t>つください。」</a:t>
            </a:r>
          </a:p>
          <a:p>
            <a:r>
              <a:rPr lang="ja-JP" altLang="en-US" dirty="0"/>
              <a:t>画像生成「</a:t>
            </a:r>
            <a:r>
              <a:rPr lang="en-US" altLang="ja-JP" dirty="0"/>
              <a:t>〜</a:t>
            </a:r>
            <a:r>
              <a:rPr lang="ja-JP" altLang="en-US" dirty="0"/>
              <a:t>の画像を作ってください。」</a:t>
            </a:r>
          </a:p>
          <a:p>
            <a:r>
              <a:rPr lang="ja-JP" altLang="en-US" dirty="0"/>
              <a:t>例作成「授業用の例を作ってください。」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DE30B7-CB28-F5F9-5B57-C94B68AED5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12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nio.com/ja/%E4%B8%96%E7%95%8C%E3%81%AE%E3%83%95%E3%83%A9%E3%82%B0/%E3%82%A4%E3%82%BF%E3%83%AA%E3%82%A2%E5%9B%BD%E6%97%9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0174F-4601-BEA0-2287-BB2EE0783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294" y="688026"/>
            <a:ext cx="11293412" cy="2387600"/>
          </a:xfrm>
        </p:spPr>
        <p:txBody>
          <a:bodyPr anchor="ctr">
            <a:normAutofit/>
          </a:bodyPr>
          <a:lstStyle/>
          <a:p>
            <a:pPr algn="ctr"/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Digital Skills Journey: </a:t>
            </a:r>
            <a:b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Step by Step</a:t>
            </a:r>
            <a:endParaRPr kumimoji="1" lang="ja-JP" alt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DF7FFE-5930-8DB9-8A13-B18C55CC2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892" y="2915316"/>
            <a:ext cx="9348216" cy="1734118"/>
          </a:xfrm>
          <a:solidFill>
            <a:schemeClr val="tx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anchor="ctr">
            <a:normAutofit fontScale="77500" lnSpcReduction="20000"/>
          </a:bodyPr>
          <a:lstStyle/>
          <a:p>
            <a:r>
              <a:rPr lang="en-US" altLang="ja-JP" sz="4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Lesson 9 Title:</a:t>
            </a:r>
          </a:p>
          <a:p>
            <a:r>
              <a:rPr lang="en-US" altLang="ja-JP" sz="4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Safe Use and Basic Prompts for ChatGPT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0A4B92-50FD-A471-6D97-166128335B41}"/>
              </a:ext>
            </a:extLst>
          </p:cNvPr>
          <p:cNvSpPr txBox="1"/>
          <p:nvPr/>
        </p:nvSpPr>
        <p:spPr>
          <a:xfrm>
            <a:off x="6684264" y="5223342"/>
            <a:ext cx="5349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b="1" dirty="0"/>
              <a:t>Digital Skills Journey: Step by Step</a:t>
            </a:r>
            <a:br>
              <a:rPr lang="en-US" altLang="ja-JP" dirty="0"/>
            </a:br>
            <a:r>
              <a:rPr lang="en-US" altLang="ja-JP" i="1" dirty="0"/>
              <a:t>Developed by </a:t>
            </a:r>
            <a:r>
              <a:rPr lang="en-US" altLang="ja-JP" i="1" dirty="0" err="1"/>
              <a:t>Tsuyoki</a:t>
            </a:r>
            <a:r>
              <a:rPr lang="en-US" altLang="ja-JP" i="1" dirty="0"/>
              <a:t> Koike (JICA Volunteer, South Africa)</a:t>
            </a:r>
            <a:endParaRPr lang="en-US" altLang="ja-JP" dirty="0"/>
          </a:p>
          <a:p>
            <a:pPr>
              <a:buNone/>
            </a:pPr>
            <a:r>
              <a:rPr lang="en-US" altLang="ja-JP" b="1" dirty="0"/>
              <a:t>License:</a:t>
            </a:r>
            <a:r>
              <a:rPr lang="en-US" altLang="ja-JP" dirty="0"/>
              <a:t> Creative Commons Attribution 4.0 (CC BY 4.0)</a:t>
            </a:r>
            <a:br>
              <a:rPr lang="en-US" altLang="ja-JP" dirty="0"/>
            </a:br>
            <a:r>
              <a:rPr lang="en-US" altLang="ja-JP" i="1" dirty="0"/>
              <a:t>Free to use, copy, and share for educational purposes.</a:t>
            </a:r>
            <a:endParaRPr lang="en-US" altLang="ja-JP" dirty="0"/>
          </a:p>
        </p:txBody>
      </p:sp>
      <p:pic>
        <p:nvPicPr>
          <p:cNvPr id="8" name="図 7" descr="グラフ, バブル チャート&#10;&#10;AI 生成コンテンツは誤りを含む可能性があります。">
            <a:extLst>
              <a:ext uri="{FF2B5EF4-FFF2-40B4-BE49-F238E27FC236}">
                <a16:creationId xmlns:a16="http://schemas.microsoft.com/office/drawing/2014/main" id="{E5529FCB-2D07-408D-6DAA-937443A73B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30261" y="5302916"/>
            <a:ext cx="1554003" cy="104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7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F994CE9-2776-AD82-8F52-3943763879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6600" b="1" dirty="0"/>
              <a:t>Today’s Points:</a:t>
            </a:r>
            <a:br>
              <a:rPr lang="en-US" altLang="ja-JP" sz="6600" dirty="0"/>
            </a:br>
            <a:r>
              <a:rPr lang="en-US" altLang="ja-JP" sz="6600" dirty="0"/>
              <a:t>1️⃣Keep your personal information safe.</a:t>
            </a:r>
          </a:p>
          <a:p>
            <a:r>
              <a:rPr lang="en-US" altLang="ja-JP" sz="6600" dirty="0"/>
              <a:t>2️⃣Check AI answers carefully.</a:t>
            </a:r>
          </a:p>
          <a:p>
            <a:r>
              <a:rPr lang="en-US" altLang="ja-JP" sz="6600" dirty="0"/>
              <a:t>3️⃣Use simple prompts to get clear answers.</a:t>
            </a:r>
            <a:endParaRPr lang="en-US" altLang="ja-JP" sz="6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309F2BDF-AE2E-CA8F-9C85-975E4F48E4CC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０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929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EA46-6A1F-C2D1-67D9-CAF62590C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30ECDA-1A6A-D7B5-20E8-6A800ABAD079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1️⃣Keep your personal information safe.</a:t>
            </a:r>
          </a:p>
          <a:p>
            <a:endParaRPr lang="en-US" altLang="ja-JP" sz="4000" dirty="0"/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Do not type private information such as your full name, home address, phone number, ID number, passwords, or bank details.</a:t>
            </a:r>
            <a:br>
              <a:rPr lang="en-US" altLang="ja-JP" sz="4800" dirty="0"/>
            </a:br>
            <a:r>
              <a:rPr lang="en-US" altLang="ja-JP" sz="4800" dirty="0"/>
              <a:t>ChatGPT is helpful, but it is not a place to store personal or confidential data.</a:t>
            </a:r>
            <a:endParaRPr lang="en-US" altLang="ja-JP" sz="4800" b="1" dirty="0"/>
          </a:p>
        </p:txBody>
      </p:sp>
    </p:spTree>
    <p:extLst>
      <p:ext uri="{BB962C8B-B14F-4D97-AF65-F5344CB8AC3E}">
        <p14:creationId xmlns:p14="http://schemas.microsoft.com/office/powerpoint/2010/main" val="324504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59373-E987-CB34-53A4-4E9CAD7AA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2D2FF75-288A-FCBD-47E1-E758536B906C}"/>
              </a:ext>
            </a:extLst>
          </p:cNvPr>
          <p:cNvSpPr/>
          <p:nvPr/>
        </p:nvSpPr>
        <p:spPr>
          <a:xfrm>
            <a:off x="219456" y="278892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2️⃣Check AI answers carefully.</a:t>
            </a:r>
            <a:endParaRPr lang="en-US" altLang="ja-JP" sz="4000" b="1" dirty="0"/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ChatGPT can sometimes make mistakes or give outdated information.</a:t>
            </a:r>
            <a:br>
              <a:rPr lang="en-US" altLang="ja-JP" sz="4800" dirty="0"/>
            </a:br>
            <a:r>
              <a:rPr lang="en-US" altLang="ja-JP" sz="4800" dirty="0"/>
              <a:t>Use it as a support tool, not as the final authority.</a:t>
            </a:r>
            <a:br>
              <a:rPr lang="en-US" altLang="ja-JP" sz="4800" dirty="0"/>
            </a:br>
            <a:r>
              <a:rPr lang="en-US" altLang="ja-JP" sz="4800" dirty="0"/>
              <a:t>Always check facts, dates, and important details.</a:t>
            </a:r>
            <a:endParaRPr lang="en-US" altLang="ja-JP" sz="4800" b="1" dirty="0"/>
          </a:p>
        </p:txBody>
      </p:sp>
    </p:spTree>
    <p:extLst>
      <p:ext uri="{BB962C8B-B14F-4D97-AF65-F5344CB8AC3E}">
        <p14:creationId xmlns:p14="http://schemas.microsoft.com/office/powerpoint/2010/main" val="234836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8D10B-15A8-0D4F-D654-A2CC9A6B1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D29CAB-7149-F980-341B-36DCED51849C}"/>
              </a:ext>
            </a:extLst>
          </p:cNvPr>
          <p:cNvSpPr>
            <a:spLocks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3️⃣ Use simple prompts to get clear answers.</a:t>
            </a:r>
          </a:p>
          <a:p>
            <a:endParaRPr lang="en-US" altLang="ja-JP" sz="4800" b="1" dirty="0"/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A “prompt” is the text you type to ask ChatGPT a question.</a:t>
            </a:r>
            <a:br>
              <a:rPr lang="en-US" altLang="ja-JP" sz="4800" dirty="0"/>
            </a:br>
            <a:r>
              <a:rPr lang="en-US" altLang="ja-JP" sz="4800" dirty="0"/>
              <a:t>Clear and simple prompts give better results.</a:t>
            </a:r>
            <a:br>
              <a:rPr lang="en-US" altLang="ja-JP" sz="4800" dirty="0"/>
            </a:br>
            <a:r>
              <a:rPr lang="en-US" altLang="ja-JP" sz="4800" dirty="0"/>
              <a:t>Start with short requests like “Explain this,” “Summarize,” or “Translate.”</a:t>
            </a:r>
            <a:endParaRPr lang="en-US" altLang="ja-JP" sz="4800" b="1" dirty="0"/>
          </a:p>
        </p:txBody>
      </p:sp>
    </p:spTree>
    <p:extLst>
      <p:ext uri="{BB962C8B-B14F-4D97-AF65-F5344CB8AC3E}">
        <p14:creationId xmlns:p14="http://schemas.microsoft.com/office/powerpoint/2010/main" val="100296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E3629-602A-62E5-7414-716009C15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7534686-E8E4-3FB0-B502-85A6729EEA18}"/>
              </a:ext>
            </a:extLst>
          </p:cNvPr>
          <p:cNvSpPr>
            <a:spLocks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4️⃣ Lesson Summary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B1DAC49-118C-EAAD-2659-67E512E0D6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685018"/>
              </p:ext>
            </p:extLst>
          </p:nvPr>
        </p:nvGraphicFramePr>
        <p:xfrm>
          <a:off x="404124" y="1151420"/>
          <a:ext cx="11332951" cy="532253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13262">
                  <a:extLst>
                    <a:ext uri="{9D8B030D-6E8A-4147-A177-3AD203B41FA5}">
                      <a16:colId xmlns:a16="http://schemas.microsoft.com/office/drawing/2014/main" val="1969535903"/>
                    </a:ext>
                  </a:extLst>
                </a:gridCol>
                <a:gridCol w="7619689">
                  <a:extLst>
                    <a:ext uri="{9D8B030D-6E8A-4147-A177-3AD203B41FA5}">
                      <a16:colId xmlns:a16="http://schemas.microsoft.com/office/drawing/2014/main" val="1565818899"/>
                    </a:ext>
                  </a:extLst>
                </a:gridCol>
              </a:tblGrid>
              <a:tr h="6653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Purpose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Prompt Example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7951436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Explain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3600" dirty="0"/>
                        <a:t>“Explain this simply.”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4220318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Summarize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“Summarize this text.”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454319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Translate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“Translate this into English.”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9125393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Correct	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“Correct my English sentence.”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2272014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Ideas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“Give me three ideas for my class.”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9017645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Create image	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3600" dirty="0"/>
                        <a:t>“Create an image of …”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678581"/>
                  </a:ext>
                </a:extLst>
              </a:tr>
              <a:tr h="6653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dirty="0"/>
                        <a:t>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3600" dirty="0"/>
                        <a:t>“Make an example for a school lesson.”</a:t>
                      </a:r>
                      <a:endParaRPr kumimoji="1" lang="ja-JP" alt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58592"/>
                  </a:ext>
                </a:extLst>
              </a:tr>
            </a:tbl>
          </a:graphicData>
        </a:graphic>
      </p:graphicFrame>
      <p:pic>
        <p:nvPicPr>
          <p:cNvPr id="5" name="グラフィックス 4" descr="棒グラフ (上昇) 単色塗りつぶし">
            <a:extLst>
              <a:ext uri="{FF2B5EF4-FFF2-40B4-BE49-F238E27FC236}">
                <a16:creationId xmlns:a16="http://schemas.microsoft.com/office/drawing/2014/main" id="{11CB4B48-4754-2408-0537-4EA09976F5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78788" y="1151420"/>
            <a:ext cx="1876022" cy="1876022"/>
          </a:xfrm>
          <a:prstGeom prst="rect">
            <a:avLst/>
          </a:prstGeom>
        </p:spPr>
      </p:pic>
      <p:pic>
        <p:nvPicPr>
          <p:cNvPr id="7" name="グラフィックス 6" descr="人工知能 単色塗りつぶし">
            <a:extLst>
              <a:ext uri="{FF2B5EF4-FFF2-40B4-BE49-F238E27FC236}">
                <a16:creationId xmlns:a16="http://schemas.microsoft.com/office/drawing/2014/main" id="{38DBC636-CBDD-87A0-43BE-AAF9A5E08B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36987" y="1329820"/>
            <a:ext cx="1519222" cy="151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216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{F75C5AFB-B9D0-4C19-A728-5C0DADA6D6AE}TF6d5feb1e-e145-43f1-b745-cb4b54c5ee97bd6b6d4f-589ab73c143a</Template>
  <TotalTime>164</TotalTime>
  <Words>606</Words>
  <Application>Microsoft Office PowerPoint</Application>
  <PresentationFormat>ワイド画面</PresentationFormat>
  <Paragraphs>59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BIZ UDPゴシック</vt:lpstr>
      <vt:lpstr>HGP創英角ﾎﾟｯﾌﾟ体</vt:lpstr>
      <vt:lpstr>游ゴシック</vt:lpstr>
      <vt:lpstr>Arial</vt:lpstr>
      <vt:lpstr>Tw Cen MT</vt:lpstr>
      <vt:lpstr>回路</vt:lpstr>
      <vt:lpstr>Digital Skills Journey:  Step by Step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毅 小池</dc:creator>
  <cp:lastModifiedBy>毅 小池</cp:lastModifiedBy>
  <cp:revision>1</cp:revision>
  <dcterms:created xsi:type="dcterms:W3CDTF">2025-11-06T08:45:22Z</dcterms:created>
  <dcterms:modified xsi:type="dcterms:W3CDTF">2025-11-28T07:27:36Z</dcterms:modified>
</cp:coreProperties>
</file>